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91" d="100"/>
          <a:sy n="91" d="100"/>
        </p:scale>
        <p:origin x="-102" y="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D0201-4A4B-447B-80B6-28326B7F870E}" type="datetimeFigureOut">
              <a:rPr lang="pl-PL" smtClean="0"/>
              <a:t>2021-02-17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31936E9B-ED87-4E9C-AC74-18C2256DBFE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41148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D0201-4A4B-447B-80B6-28326B7F870E}" type="datetimeFigureOut">
              <a:rPr lang="pl-PL" smtClean="0"/>
              <a:t>2021-02-17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36E9B-ED87-4E9C-AC74-18C2256DBFE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2212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D0201-4A4B-447B-80B6-28326B7F870E}" type="datetimeFigureOut">
              <a:rPr lang="pl-PL" smtClean="0"/>
              <a:t>2021-02-17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36E9B-ED87-4E9C-AC74-18C2256DBFE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15539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D0201-4A4B-447B-80B6-28326B7F870E}" type="datetimeFigureOut">
              <a:rPr lang="pl-PL" smtClean="0"/>
              <a:t>2021-02-17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36E9B-ED87-4E9C-AC74-18C2256DBFE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33784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F33D0201-4A4B-447B-80B6-28326B7F870E}" type="datetimeFigureOut">
              <a:rPr lang="pl-PL" smtClean="0"/>
              <a:t>2021-02-17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pl-PL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31936E9B-ED87-4E9C-AC74-18C2256DBFE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20572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D0201-4A4B-447B-80B6-28326B7F870E}" type="datetimeFigureOut">
              <a:rPr lang="pl-PL" smtClean="0"/>
              <a:t>2021-02-17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36E9B-ED87-4E9C-AC74-18C2256DBFE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06859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D0201-4A4B-447B-80B6-28326B7F870E}" type="datetimeFigureOut">
              <a:rPr lang="pl-PL" smtClean="0"/>
              <a:t>2021-02-17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36E9B-ED87-4E9C-AC74-18C2256DBFE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2587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D0201-4A4B-447B-80B6-28326B7F870E}" type="datetimeFigureOut">
              <a:rPr lang="pl-PL" smtClean="0"/>
              <a:t>2021-02-17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36E9B-ED87-4E9C-AC74-18C2256DBFE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7698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D0201-4A4B-447B-80B6-28326B7F870E}" type="datetimeFigureOut">
              <a:rPr lang="pl-PL" smtClean="0"/>
              <a:t>2021-02-17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36E9B-ED87-4E9C-AC74-18C2256DBFE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35713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D0201-4A4B-447B-80B6-28326B7F870E}" type="datetimeFigureOut">
              <a:rPr lang="pl-PL" smtClean="0"/>
              <a:t>2021-02-17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36E9B-ED87-4E9C-AC74-18C2256DBFE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65750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D0201-4A4B-447B-80B6-28326B7F870E}" type="datetimeFigureOut">
              <a:rPr lang="pl-PL" smtClean="0"/>
              <a:t>2021-02-17</a:t>
            </a:fld>
            <a:endParaRPr lang="pl-PL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36E9B-ED87-4E9C-AC74-18C2256DBFE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5507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F33D0201-4A4B-447B-80B6-28326B7F870E}" type="datetimeFigureOut">
              <a:rPr lang="pl-PL" smtClean="0"/>
              <a:t>2021-02-17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31936E9B-ED87-4E9C-AC74-18C2256DBFE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50950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F713D105-8CEB-46C2-86D6-9EFA2098C99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err="1"/>
              <a:t>Afternoon</a:t>
            </a:r>
            <a:r>
              <a:rPr lang="pl-PL" dirty="0"/>
              <a:t> </a:t>
            </a:r>
            <a:r>
              <a:rPr lang="pl-PL" dirty="0" err="1"/>
              <a:t>tea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144859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Obraz zawierający czerwony&#10;&#10;Opis wygenerowany automatycznie">
            <a:extLst>
              <a:ext uri="{FF2B5EF4-FFF2-40B4-BE49-F238E27FC236}">
                <a16:creationId xmlns:a16="http://schemas.microsoft.com/office/drawing/2014/main" xmlns="" id="{44360BFF-D095-4FFD-B6BB-0ECAD1C6E0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21" b="25344"/>
          <a:stretch/>
        </p:blipFill>
        <p:spPr>
          <a:xfrm>
            <a:off x="3343" y="10"/>
            <a:ext cx="754892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84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Obraz zawierający czerwony, wewnątrz, ściana&#10;&#10;Opis wygenerowany automatycznie">
            <a:extLst>
              <a:ext uri="{FF2B5EF4-FFF2-40B4-BE49-F238E27FC236}">
                <a16:creationId xmlns:a16="http://schemas.microsoft.com/office/drawing/2014/main" xmlns="" id="{787798ED-4126-49AD-9D36-AC73AC8863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32" b="15932"/>
          <a:stretch/>
        </p:blipFill>
        <p:spPr>
          <a:xfrm>
            <a:off x="3343" y="10"/>
            <a:ext cx="754892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730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xmlns="" id="{721C2C6D-6D9A-4295-BC95-36F00C4A99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65" b="17900"/>
          <a:stretch/>
        </p:blipFill>
        <p:spPr>
          <a:xfrm>
            <a:off x="3343" y="10"/>
            <a:ext cx="754892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095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xmlns="" id="{1CF266D2-A7CD-45A6-8236-43C8C7B606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60" b="2004"/>
          <a:stretch/>
        </p:blipFill>
        <p:spPr>
          <a:xfrm>
            <a:off x="3343" y="10"/>
            <a:ext cx="754892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45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Obraz zawierający wewnątrz, czerwony, osoba&#10;&#10;Opis wygenerowany automatycznie">
            <a:extLst>
              <a:ext uri="{FF2B5EF4-FFF2-40B4-BE49-F238E27FC236}">
                <a16:creationId xmlns:a16="http://schemas.microsoft.com/office/drawing/2014/main" xmlns="" id="{35419298-C3BC-49DC-BD41-6BDD0D71EE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20" b="4445"/>
          <a:stretch/>
        </p:blipFill>
        <p:spPr>
          <a:xfrm>
            <a:off x="3343" y="10"/>
            <a:ext cx="754892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7869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Obraz zawierający wewnątrz, czerwony&#10;&#10;Opis wygenerowany automatycznie">
            <a:extLst>
              <a:ext uri="{FF2B5EF4-FFF2-40B4-BE49-F238E27FC236}">
                <a16:creationId xmlns:a16="http://schemas.microsoft.com/office/drawing/2014/main" xmlns="" id="{58676DE1-C007-40FE-804D-D8F56CA777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65"/>
          <a:stretch/>
        </p:blipFill>
        <p:spPr>
          <a:xfrm>
            <a:off x="3343" y="10"/>
            <a:ext cx="754892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841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Obraz zawierający osoba, wewnątrz, czerwony&#10;&#10;Opis wygenerowany automatycznie">
            <a:extLst>
              <a:ext uri="{FF2B5EF4-FFF2-40B4-BE49-F238E27FC236}">
                <a16:creationId xmlns:a16="http://schemas.microsoft.com/office/drawing/2014/main" xmlns="" id="{3135B3F5-44C8-41BD-AE42-82B6E23FAD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45" b="4420"/>
          <a:stretch/>
        </p:blipFill>
        <p:spPr>
          <a:xfrm>
            <a:off x="3343" y="10"/>
            <a:ext cx="754892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987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Obraz zawierający wewnątrz, czerwony&#10;&#10;Opis wygenerowany automatycznie">
            <a:extLst>
              <a:ext uri="{FF2B5EF4-FFF2-40B4-BE49-F238E27FC236}">
                <a16:creationId xmlns:a16="http://schemas.microsoft.com/office/drawing/2014/main" xmlns="" id="{7EC83416-7AB6-42AC-87CE-F045B29EB6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864"/>
          <a:stretch/>
        </p:blipFill>
        <p:spPr>
          <a:xfrm>
            <a:off x="3343" y="10"/>
            <a:ext cx="754892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6800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Obraz zawierający czerwony, talerz, wewnątrz&#10;&#10;Opis wygenerowany automatycznie">
            <a:extLst>
              <a:ext uri="{FF2B5EF4-FFF2-40B4-BE49-F238E27FC236}">
                <a16:creationId xmlns:a16="http://schemas.microsoft.com/office/drawing/2014/main" xmlns="" id="{4F31892A-3513-444B-A33E-612CBA66E1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34" b="21131"/>
          <a:stretch/>
        </p:blipFill>
        <p:spPr>
          <a:xfrm>
            <a:off x="3343" y="10"/>
            <a:ext cx="754892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5348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rewniana czcionka">
  <a:themeElements>
    <a:clrScheme name="Drewniana czcionka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Drewniana czcionka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rewniana czcionka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TM03090434[[fn=Drewniana czcionka]]</Template>
  <TotalTime>12</TotalTime>
  <Words>2</Words>
  <Application>Microsoft Office PowerPoint</Application>
  <PresentationFormat>Niestandardowy</PresentationFormat>
  <Paragraphs>1</Paragraphs>
  <Slides>10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1" baseType="lpstr">
      <vt:lpstr>Drewniana czcionka</vt:lpstr>
      <vt:lpstr>Afternoon tea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Afternoon tea</dc:title>
  <dc:creator>Robert Suwarski</dc:creator>
  <cp:lastModifiedBy>Admin</cp:lastModifiedBy>
  <cp:revision>1</cp:revision>
  <dcterms:created xsi:type="dcterms:W3CDTF">2021-02-16T19:33:28Z</dcterms:created>
  <dcterms:modified xsi:type="dcterms:W3CDTF">2021-02-17T05:34:36Z</dcterms:modified>
</cp:coreProperties>
</file>