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4" r:id="rId6"/>
    <p:sldId id="263" r:id="rId7"/>
    <p:sldId id="259" r:id="rId8"/>
    <p:sldId id="261" r:id="rId9"/>
    <p:sldId id="260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B50A-B64A-495E-A990-15FC85FB2B39}" type="datetimeFigureOut">
              <a:rPr lang="pl-PL" smtClean="0"/>
              <a:t>2021-02-12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894E-1E08-4A01-8FF4-AE8F88BCDE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B50A-B64A-495E-A990-15FC85FB2B39}" type="datetimeFigureOut">
              <a:rPr lang="pl-PL" smtClean="0"/>
              <a:t>2021-02-12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894E-1E08-4A01-8FF4-AE8F88BCDE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B50A-B64A-495E-A990-15FC85FB2B39}" type="datetimeFigureOut">
              <a:rPr lang="pl-PL" smtClean="0"/>
              <a:t>2021-02-12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894E-1E08-4A01-8FF4-AE8F88BCDE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B50A-B64A-495E-A990-15FC85FB2B39}" type="datetimeFigureOut">
              <a:rPr lang="pl-PL" smtClean="0"/>
              <a:t>2021-02-12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894E-1E08-4A01-8FF4-AE8F88BCDE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B50A-B64A-495E-A990-15FC85FB2B39}" type="datetimeFigureOut">
              <a:rPr lang="pl-PL" smtClean="0"/>
              <a:t>2021-02-12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894E-1E08-4A01-8FF4-AE8F88BCDE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B50A-B64A-495E-A990-15FC85FB2B39}" type="datetimeFigureOut">
              <a:rPr lang="pl-PL" smtClean="0"/>
              <a:t>2021-02-12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894E-1E08-4A01-8FF4-AE8F88BCDE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B50A-B64A-495E-A990-15FC85FB2B39}" type="datetimeFigureOut">
              <a:rPr lang="pl-PL" smtClean="0"/>
              <a:t>2021-02-12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894E-1E08-4A01-8FF4-AE8F88BCDE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B50A-B64A-495E-A990-15FC85FB2B39}" type="datetimeFigureOut">
              <a:rPr lang="pl-PL" smtClean="0"/>
              <a:t>2021-02-12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894E-1E08-4A01-8FF4-AE8F88BCDE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B50A-B64A-495E-A990-15FC85FB2B39}" type="datetimeFigureOut">
              <a:rPr lang="pl-PL" smtClean="0"/>
              <a:t>2021-02-12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894E-1E08-4A01-8FF4-AE8F88BCDE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B50A-B64A-495E-A990-15FC85FB2B39}" type="datetimeFigureOut">
              <a:rPr lang="pl-PL" smtClean="0"/>
              <a:t>2021-02-12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894E-1E08-4A01-8FF4-AE8F88BCDE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B50A-B64A-495E-A990-15FC85FB2B39}" type="datetimeFigureOut">
              <a:rPr lang="pl-PL" smtClean="0"/>
              <a:t>2021-02-12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894E-1E08-4A01-8FF4-AE8F88BCDE0D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B50A-B64A-495E-A990-15FC85FB2B39}" type="datetimeFigureOut">
              <a:rPr lang="pl-PL" smtClean="0"/>
              <a:t>2021-02-12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4894E-1E08-4A01-8FF4-AE8F88BCDE0D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34141" y="1484784"/>
            <a:ext cx="607570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AFTERNOON TEA</a:t>
            </a:r>
          </a:p>
          <a:p>
            <a:pPr algn="ctr"/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BY </a:t>
            </a:r>
          </a:p>
          <a:p>
            <a:pPr algn="ctr"/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MICHAŁ FIGURSKI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1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wy folder\MicrosoftTeams-image (1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300"/>
            <a:ext cx="9191067" cy="689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6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Nowy folder\MicrosoftTeams-image (1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6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Nowy folder\MicrosoftTeams-image (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5532"/>
            <a:ext cx="5184576" cy="69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6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Nowy folder\MicrosoftTeams-image (7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0"/>
            <a:ext cx="5184576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6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Nowy folder\MicrosoftTeams-image (6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19979"/>
            <a:ext cx="5112568" cy="68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6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wy folder\MicrosoftTeams-imag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112568" cy="68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6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Nowy folder\MicrosoftTeams-image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306"/>
            <a:ext cx="5112568" cy="68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6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Nowy folder\MicrosoftTeams-imag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5665"/>
            <a:ext cx="5166332" cy="68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67499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9</TotalTime>
  <Words>5</Words>
  <Application>Microsoft Office PowerPoint</Application>
  <PresentationFormat>Pokaz na ekranie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Winter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1</cp:revision>
  <dcterms:created xsi:type="dcterms:W3CDTF">2021-02-12T07:56:10Z</dcterms:created>
  <dcterms:modified xsi:type="dcterms:W3CDTF">2021-02-12T08:05:49Z</dcterms:modified>
</cp:coreProperties>
</file>