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2ECC39-39AB-411E-96BB-0F2A3F5B0F82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A0FCACC-7E72-4FA8-AB98-5C8CFBDEB7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ECC39-39AB-411E-96BB-0F2A3F5B0F82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FCACC-7E72-4FA8-AB98-5C8CFBDEB7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52ECC39-39AB-411E-96BB-0F2A3F5B0F82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0FCACC-7E72-4FA8-AB98-5C8CFBDEB7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ECC39-39AB-411E-96BB-0F2A3F5B0F82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FCACC-7E72-4FA8-AB98-5C8CFBDEB7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2ECC39-39AB-411E-96BB-0F2A3F5B0F82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A0FCACC-7E72-4FA8-AB98-5C8CFBDEB7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ECC39-39AB-411E-96BB-0F2A3F5B0F82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FCACC-7E72-4FA8-AB98-5C8CFBDEB7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ECC39-39AB-411E-96BB-0F2A3F5B0F82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FCACC-7E72-4FA8-AB98-5C8CFBDEB7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ECC39-39AB-411E-96BB-0F2A3F5B0F82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FCACC-7E72-4FA8-AB98-5C8CFBDEB7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2ECC39-39AB-411E-96BB-0F2A3F5B0F82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FCACC-7E72-4FA8-AB98-5C8CFBDEB7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ECC39-39AB-411E-96BB-0F2A3F5B0F82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FCACC-7E72-4FA8-AB98-5C8CFBDEB7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ECC39-39AB-411E-96BB-0F2A3F5B0F82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FCACC-7E72-4FA8-AB98-5C8CFBDEB75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52ECC39-39AB-411E-96BB-0F2A3F5B0F82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A0FCACC-7E72-4FA8-AB98-5C8CFBDEB75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Eras Demi ITC" pitchFamily="34" charset="0"/>
              </a:rPr>
              <a:t>Afternoon</a:t>
            </a:r>
            <a:r>
              <a:rPr lang="pl-PL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Eras Demi ITC" pitchFamily="34" charset="0"/>
              </a:rPr>
              <a:t> </a:t>
            </a:r>
            <a:r>
              <a:rPr lang="pl-PL" sz="4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Eras Demi ITC" pitchFamily="34" charset="0"/>
              </a:rPr>
              <a:t>Tea</a:t>
            </a:r>
            <a:endParaRPr lang="pl-PL" sz="4400" dirty="0">
              <a:solidFill>
                <a:schemeClr val="tx2">
                  <a:lumMod val="20000"/>
                  <a:lumOff val="80000"/>
                </a:schemeClr>
              </a:solidFill>
              <a:latin typeface="Eras Demi ITC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Kalina Mularska VIC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pl-PL" dirty="0" smtClean="0"/>
              <a:t>                </a:t>
            </a:r>
            <a:endParaRPr lang="pl-PL" dirty="0"/>
          </a:p>
        </p:txBody>
      </p:sp>
      <p:pic>
        <p:nvPicPr>
          <p:cNvPr id="4" name="Symbol zastępczy zawartości 3" descr="IMG_20210214_2218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14056" y="571838"/>
            <a:ext cx="5857916" cy="585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pl-PL" dirty="0" smtClean="0"/>
              <a:t>   </a:t>
            </a:r>
            <a:endParaRPr lang="pl-PL" dirty="0"/>
          </a:p>
        </p:txBody>
      </p:sp>
      <p:pic>
        <p:nvPicPr>
          <p:cNvPr id="4" name="Symbol zastępczy zawartości 3" descr="IMG_20210214_221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14772" y="571122"/>
            <a:ext cx="5857200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pl-PL" dirty="0" smtClean="0"/>
              <a:t>            </a:t>
            </a:r>
            <a:endParaRPr lang="pl-PL" dirty="0"/>
          </a:p>
        </p:txBody>
      </p:sp>
      <p:pic>
        <p:nvPicPr>
          <p:cNvPr id="4" name="Symbol zastępczy zawartości 3" descr="IMG_20210214_224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14772" y="571122"/>
            <a:ext cx="5857200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r>
              <a:rPr lang="pl-PL" dirty="0" smtClean="0"/>
              <a:t>         </a:t>
            </a:r>
            <a:endParaRPr lang="pl-PL" dirty="0"/>
          </a:p>
        </p:txBody>
      </p:sp>
      <p:pic>
        <p:nvPicPr>
          <p:cNvPr id="4" name="Symbol zastępczy zawartości 3" descr="IMG_20210214_224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90481" y="495413"/>
            <a:ext cx="5705066" cy="585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pl-PL" dirty="0" smtClean="0"/>
              <a:t>            </a:t>
            </a:r>
            <a:endParaRPr lang="pl-PL" dirty="0"/>
          </a:p>
        </p:txBody>
      </p:sp>
      <p:pic>
        <p:nvPicPr>
          <p:cNvPr id="4" name="Symbol zastępczy zawartości 3" descr="IMG_20210214_225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85852" y="500042"/>
            <a:ext cx="5715040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Niestandardowy 19">
      <a:dk1>
        <a:sysClr val="windowText" lastClr="000000"/>
      </a:dk1>
      <a:lt1>
        <a:sysClr val="window" lastClr="FFFFFF"/>
      </a:lt1>
      <a:dk2>
        <a:srgbClr val="A24A73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</TotalTime>
  <Words>10</Words>
  <Application>Microsoft Office PowerPoint</Application>
  <PresentationFormat>Pokaz na ekranie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Bogaty</vt:lpstr>
      <vt:lpstr>Afternoon Tea</vt:lpstr>
      <vt:lpstr>                </vt:lpstr>
      <vt:lpstr>   </vt:lpstr>
      <vt:lpstr>            </vt:lpstr>
      <vt:lpstr>         </vt:lpstr>
      <vt:lpstr>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Afternoon Tea</dc:title>
  <dc:creator>Kalina.mularska2@outlook.com</dc:creator>
  <cp:lastModifiedBy>Kalina.mularska2@outlook.com</cp:lastModifiedBy>
  <cp:revision>3</cp:revision>
  <dcterms:created xsi:type="dcterms:W3CDTF">2021-02-14T22:11:40Z</dcterms:created>
  <dcterms:modified xsi:type="dcterms:W3CDTF">2021-02-15T10:49:29Z</dcterms:modified>
</cp:coreProperties>
</file>