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19" r:id="rId2"/>
  </p:sldMasterIdLst>
  <p:sldIdLst>
    <p:sldId id="256" r:id="rId3"/>
    <p:sldId id="260" r:id="rId4"/>
    <p:sldId id="257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EB588-B9D5-57D1-82E1-9A941D1885FD}" v="957" dt="2020-05-14T17:39:26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117" d="100"/>
          <a:sy n="117" d="100"/>
        </p:scale>
        <p:origin x="-12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6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83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43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6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90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10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33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7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34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9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05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9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7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=""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0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=""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7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45" r:id="rId5"/>
    <p:sldLayoutId id="2147483746" r:id="rId6"/>
    <p:sldLayoutId id="2147483751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CFA5B9DB-0BF9-4260-A97B-936524F96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650611-A906-43BE-87AE-22CB16989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519" b="5933"/>
          <a:stretch/>
        </p:blipFill>
        <p:spPr>
          <a:xfrm>
            <a:off x="132542" y="10"/>
            <a:ext cx="12188932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59824785-89B4-4433-955A-F2C847B153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0277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l-PL" sz="8100" dirty="0">
                <a:cs typeface="Calibri Light"/>
              </a:rPr>
              <a:t>FUNNY MOMENTS OF John Paul </a:t>
            </a:r>
            <a:r>
              <a:rPr lang="pl-PL" sz="8100" dirty="0" smtClean="0">
                <a:cs typeface="Calibri Light"/>
              </a:rPr>
              <a:t>II</a:t>
            </a:r>
            <a:endParaRPr lang="pl-PL" sz="81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sz="3200" dirty="0"/>
              <a:t>Mateusz Krysztofiak </a:t>
            </a:r>
            <a:r>
              <a:rPr lang="pl-PL" sz="3200" dirty="0" smtClean="0"/>
              <a:t>kl. </a:t>
            </a:r>
            <a:r>
              <a:rPr lang="pl-PL" sz="3200" dirty="0"/>
              <a:t>VI A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CB2E64D6-3AEB-4AFF-9475-E210F85E0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68AB93A-48BC-4C25-A3AD-C17B5A682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F4AE179-A75B-4007-B5FA-8139ACFB9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CB695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A1CD122-E064-4128-B207-C4D342EA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003" y="2716597"/>
            <a:ext cx="3971495" cy="18667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800" dirty="0">
                <a:solidFill>
                  <a:srgbClr val="FFFFFF"/>
                </a:solidFill>
              </a:rPr>
              <a:t>He was open to </a:t>
            </a:r>
            <a:r>
              <a:rPr lang="en-US" sz="5800" dirty="0" smtClean="0">
                <a:solidFill>
                  <a:srgbClr val="FFFFFF"/>
                </a:solidFill>
              </a:rPr>
              <a:t>new </a:t>
            </a:r>
            <a:r>
              <a:rPr lang="en-US" sz="5800" dirty="0" err="1" smtClean="0">
                <a:solidFill>
                  <a:srgbClr val="FFFFFF"/>
                </a:solidFill>
              </a:rPr>
              <a:t>technolog</a:t>
            </a:r>
            <a:r>
              <a:rPr lang="pl-PL" sz="5800" dirty="0" err="1" smtClean="0">
                <a:solidFill>
                  <a:srgbClr val="FFFFFF"/>
                </a:solidFill>
              </a:rPr>
              <a:t>ies</a:t>
            </a:r>
            <a:endParaRPr lang="en-US" sz="5800" dirty="0" err="1">
              <a:solidFill>
                <a:srgbClr val="FFFFFF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B6951"/>
          </a:solidFill>
          <a:ln w="38100" cap="rnd">
            <a:solidFill>
              <a:srgbClr val="CB695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Obra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969499"/>
            <a:ext cx="3647062" cy="25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74238E8-F263-4055-8820-70387196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860" y="1897380"/>
            <a:ext cx="6894576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400" dirty="0"/>
              <a:t>John </a:t>
            </a:r>
            <a:r>
              <a:rPr lang="pl-PL" sz="7400" dirty="0" smtClean="0"/>
              <a:t>P</a:t>
            </a:r>
            <a:r>
              <a:rPr lang="en-US" sz="7400" dirty="0" err="1" smtClean="0"/>
              <a:t>aul</a:t>
            </a:r>
            <a:r>
              <a:rPr lang="en-US" sz="7400" dirty="0" smtClean="0"/>
              <a:t> </a:t>
            </a:r>
            <a:r>
              <a:rPr lang="en-US" sz="7400" dirty="0"/>
              <a:t>II </a:t>
            </a:r>
            <a:r>
              <a:rPr lang="en-US" sz="7400" dirty="0" smtClean="0"/>
              <a:t>love</a:t>
            </a:r>
            <a:r>
              <a:rPr lang="pl-PL" sz="7400" dirty="0" smtClean="0"/>
              <a:t>d</a:t>
            </a:r>
            <a:r>
              <a:rPr lang="en-US" sz="7400" dirty="0" smtClean="0"/>
              <a:t> </a:t>
            </a:r>
            <a:r>
              <a:rPr lang="en-US" sz="7400" dirty="0"/>
              <a:t>kids and always </a:t>
            </a:r>
            <a:r>
              <a:rPr lang="en-US" sz="7400" dirty="0" smtClean="0"/>
              <a:t>ha</a:t>
            </a:r>
            <a:r>
              <a:rPr lang="pl-PL" sz="7400" dirty="0" smtClean="0"/>
              <a:t>d</a:t>
            </a:r>
            <a:r>
              <a:rPr lang="en-US" sz="7400" dirty="0" smtClean="0"/>
              <a:t> </a:t>
            </a:r>
            <a:r>
              <a:rPr lang="en-US" sz="7400" dirty="0"/>
              <a:t>funny moments with </a:t>
            </a:r>
            <a:r>
              <a:rPr lang="en-US" sz="7400" dirty="0" smtClean="0"/>
              <a:t>them</a:t>
            </a:r>
            <a:r>
              <a:rPr lang="pl-PL" sz="7400" dirty="0" smtClean="0"/>
              <a:t>.</a:t>
            </a:r>
            <a:endParaRPr lang="en-US" sz="7400" dirty="0"/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7407B"/>
          </a:solidFill>
          <a:ln w="38100" cap="rnd">
            <a:solidFill>
              <a:srgbClr val="D7407B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Desktop\Obra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8" y="516845"/>
            <a:ext cx="3778250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9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wewnątrz, mężczyzna, osoby&#10;&#10;Opis wygenerowany przy bardzo wysokim poziomie pewności">
            <a:extLst>
              <a:ext uri="{FF2B5EF4-FFF2-40B4-BE49-F238E27FC236}">
                <a16:creationId xmlns="" xmlns:a16="http://schemas.microsoft.com/office/drawing/2014/main" id="{6B748E4B-E465-4649-BA74-519095FA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C01355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1D355C-2BC6-4377-B7F2-89F1C9EF0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sz="5200" dirty="0">
                <a:solidFill>
                  <a:schemeClr val="bg1"/>
                </a:solidFill>
              </a:rPr>
              <a:t>John Paul II </a:t>
            </a:r>
            <a:r>
              <a:rPr lang="pl-PL" sz="5200" dirty="0" err="1" smtClean="0">
                <a:solidFill>
                  <a:schemeClr val="bg1"/>
                </a:solidFill>
              </a:rPr>
              <a:t>enjoyed</a:t>
            </a:r>
            <a:r>
              <a:rPr lang="pl-PL" sz="5200" dirty="0" smtClean="0">
                <a:solidFill>
                  <a:schemeClr val="bg1"/>
                </a:solidFill>
              </a:rPr>
              <a:t> </a:t>
            </a:r>
            <a:r>
              <a:rPr lang="pl-PL" sz="5200" dirty="0" err="1" smtClean="0">
                <a:solidFill>
                  <a:schemeClr val="bg1"/>
                </a:solidFill>
              </a:rPr>
              <a:t>making</a:t>
            </a:r>
            <a:r>
              <a:rPr lang="pl-PL" sz="5200" dirty="0" smtClean="0">
                <a:solidFill>
                  <a:schemeClr val="bg1"/>
                </a:solidFill>
              </a:rPr>
              <a:t> </a:t>
            </a:r>
            <a:r>
              <a:rPr lang="pl-PL" sz="5200" dirty="0" err="1">
                <a:solidFill>
                  <a:schemeClr val="bg1"/>
                </a:solidFill>
              </a:rPr>
              <a:t>jokes</a:t>
            </a:r>
            <a:r>
              <a:rPr lang="pl-PL" sz="5200" dirty="0">
                <a:solidFill>
                  <a:schemeClr val="bg1"/>
                </a:solidFill>
              </a:rPr>
              <a:t> </a:t>
            </a:r>
            <a:r>
              <a:rPr lang="pl-PL" sz="5200" dirty="0" err="1">
                <a:solidFill>
                  <a:schemeClr val="bg1"/>
                </a:solidFill>
              </a:rPr>
              <a:t>like</a:t>
            </a:r>
            <a:r>
              <a:rPr lang="pl-PL" sz="5200" dirty="0">
                <a:solidFill>
                  <a:schemeClr val="bg1"/>
                </a:solidFill>
              </a:rPr>
              <a:t> in </a:t>
            </a:r>
            <a:r>
              <a:rPr lang="pl-PL" sz="5200" dirty="0" err="1">
                <a:solidFill>
                  <a:schemeClr val="bg1"/>
                </a:solidFill>
              </a:rPr>
              <a:t>this</a:t>
            </a:r>
            <a:r>
              <a:rPr lang="pl-PL" sz="5200" dirty="0">
                <a:solidFill>
                  <a:schemeClr val="bg1"/>
                </a:solidFill>
              </a:rPr>
              <a:t> </a:t>
            </a:r>
            <a:r>
              <a:rPr lang="pl-PL" sz="5200" dirty="0" err="1">
                <a:solidFill>
                  <a:schemeClr val="bg1"/>
                </a:solidFill>
              </a:rPr>
              <a:t>picture</a:t>
            </a:r>
            <a:endParaRPr lang="pl-PL" sz="5200" dirty="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798FE0E0-D95D-46EF-A375-475D4DB0E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E4D229-4BCB-4A5C-9836-33EDFB19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94575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8200" dirty="0"/>
              <a:t>John </a:t>
            </a:r>
            <a:r>
              <a:rPr lang="pl-PL" sz="8200" dirty="0" smtClean="0"/>
              <a:t>P</a:t>
            </a:r>
            <a:r>
              <a:rPr lang="en-US" sz="8200" dirty="0" err="1" smtClean="0"/>
              <a:t>aul</a:t>
            </a:r>
            <a:r>
              <a:rPr lang="en-US" sz="8200" dirty="0" smtClean="0"/>
              <a:t> </a:t>
            </a:r>
            <a:r>
              <a:rPr lang="en-US" sz="8200" dirty="0"/>
              <a:t>II always had a great distance to himself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D1E8A20-FC84-4147-998C-7BB20277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4636008"/>
            <a:ext cx="6894576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</a:t>
            </a:r>
            <a:r>
              <a:rPr lang="en-US" sz="2800" b="1" dirty="0"/>
              <a:t>In my opinion this Pope should be - always - called John Paul the Great !</a:t>
            </a:r>
          </a:p>
          <a:p>
            <a:endParaRPr lang="en-US" sz="2800" b="1" dirty="0"/>
          </a:p>
        </p:txBody>
      </p:sp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2D82A42F-AEBE-4065-9792-036A904D85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5A746"/>
          </a:solidFill>
          <a:ln w="38100" cap="rnd">
            <a:solidFill>
              <a:srgbClr val="E5A746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szafka, mężczyzna, stojące&#10;&#10;Opis wygenerowany przy bardzo wysokim poziomie pewności">
            <a:extLst>
              <a:ext uri="{FF2B5EF4-FFF2-40B4-BE49-F238E27FC236}">
                <a16:creationId xmlns="" xmlns:a16="http://schemas.microsoft.com/office/drawing/2014/main" id="{94CECBC9-927B-49A1-8B3D-09788153C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07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848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E921BFFB-D3FA-4EE2-9E87-F2E4CEDA98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7F80AEB-67E2-48CB-B8AF-AD0F7787AC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C82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1A398DA-9DBD-4FD8-982B-1536A44A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3400" dirty="0"/>
              <a:t>Barka </a:t>
            </a:r>
            <a:br>
              <a:rPr lang="pl-PL" sz="3400" dirty="0"/>
            </a:br>
            <a:r>
              <a:rPr lang="pl-PL" sz="3400" dirty="0"/>
              <a:t>In one of my </a:t>
            </a:r>
            <a:r>
              <a:rPr lang="pl-PL" sz="3400" dirty="0" err="1" smtClean="0"/>
              <a:t>favourite</a:t>
            </a:r>
            <a:r>
              <a:rPr lang="pl-PL" sz="3400" dirty="0" smtClean="0"/>
              <a:t> </a:t>
            </a:r>
            <a:r>
              <a:rPr lang="pl-PL" sz="3400" dirty="0" err="1" smtClean="0"/>
              <a:t>Netflix</a:t>
            </a:r>
            <a:r>
              <a:rPr lang="pl-PL" sz="3400" dirty="0" smtClean="0"/>
              <a:t> </a:t>
            </a:r>
            <a:r>
              <a:rPr lang="pl-PL" sz="3400" dirty="0" err="1" smtClean="0"/>
              <a:t>films</a:t>
            </a:r>
            <a:r>
              <a:rPr lang="pl-PL" sz="3400" dirty="0"/>
              <a:t> </a:t>
            </a:r>
            <a:r>
              <a:rPr lang="pl-PL" sz="3400" dirty="0" err="1"/>
              <a:t>this</a:t>
            </a:r>
            <a:r>
              <a:rPr lang="pl-PL" sz="3400" dirty="0"/>
              <a:t> song was </a:t>
            </a:r>
            <a:r>
              <a:rPr lang="pl-PL" sz="3400" dirty="0" err="1" smtClean="0"/>
              <a:t>sung</a:t>
            </a:r>
            <a:r>
              <a:rPr lang="pl-PL" sz="3400" dirty="0" smtClean="0"/>
              <a:t> </a:t>
            </a:r>
            <a:r>
              <a:rPr lang="pl-PL" sz="3400" dirty="0"/>
              <a:t>…... in </a:t>
            </a:r>
            <a:r>
              <a:rPr lang="pl-PL" sz="3400" dirty="0" smtClean="0"/>
              <a:t>the </a:t>
            </a:r>
            <a:r>
              <a:rPr lang="pl-PL" sz="3400" dirty="0" err="1" smtClean="0"/>
              <a:t>main</a:t>
            </a:r>
            <a:r>
              <a:rPr lang="pl-PL" sz="3400" dirty="0"/>
              <a:t> part.... third </a:t>
            </a:r>
            <a:r>
              <a:rPr lang="pl-PL" sz="3400" dirty="0" err="1" smtClean="0"/>
              <a:t>season</a:t>
            </a:r>
            <a:r>
              <a:rPr lang="pl-PL" sz="3400" smtClean="0"/>
              <a:t>.</a:t>
            </a:r>
            <a:r>
              <a:rPr lang="pl-PL" sz="3400" dirty="0"/>
              <a:t> 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E1E460B-D25A-4738-BB84-C78A5D09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08451"/>
            <a:ext cx="7093358" cy="43562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200" dirty="0"/>
              <a:t>John Paul II </a:t>
            </a:r>
            <a:r>
              <a:rPr lang="pl-PL" sz="1200" dirty="0" err="1" smtClean="0"/>
              <a:t>loved</a:t>
            </a:r>
            <a:r>
              <a:rPr lang="pl-PL" sz="1200" dirty="0" smtClean="0"/>
              <a:t> </a:t>
            </a:r>
            <a:r>
              <a:rPr lang="pl-PL" sz="1200" dirty="0" err="1"/>
              <a:t>singing</a:t>
            </a:r>
            <a:r>
              <a:rPr lang="pl-PL" sz="1200" dirty="0"/>
              <a:t> and </a:t>
            </a:r>
            <a:r>
              <a:rPr lang="pl-PL" sz="1200" dirty="0" err="1"/>
              <a:t>his</a:t>
            </a:r>
            <a:r>
              <a:rPr lang="pl-PL" sz="1200" dirty="0"/>
              <a:t> </a:t>
            </a:r>
            <a:r>
              <a:rPr lang="pl-PL" sz="1200" dirty="0" err="1"/>
              <a:t>favourite</a:t>
            </a:r>
            <a:r>
              <a:rPr lang="pl-PL" sz="1200" dirty="0"/>
              <a:t> song was ,, Barka"</a:t>
            </a:r>
            <a:endParaRPr lang="pl-PL" sz="12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l-PL" sz="1200" dirty="0">
                <a:ea typeface="+mn-lt"/>
                <a:cs typeface="+mn-lt"/>
              </a:rPr>
              <a:t>1. Lord, </a:t>
            </a:r>
            <a:r>
              <a:rPr lang="pl-PL" sz="1200" dirty="0" err="1">
                <a:ea typeface="+mn-lt"/>
                <a:cs typeface="+mn-lt"/>
              </a:rPr>
              <a:t>you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have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come</a:t>
            </a:r>
            <a:r>
              <a:rPr lang="pl-PL" sz="1200" dirty="0">
                <a:ea typeface="+mn-lt"/>
                <a:cs typeface="+mn-lt"/>
              </a:rPr>
              <a:t> to the </a:t>
            </a:r>
            <a:r>
              <a:rPr lang="pl-PL" sz="1200" dirty="0" err="1">
                <a:ea typeface="+mn-lt"/>
                <a:cs typeface="+mn-lt"/>
              </a:rPr>
              <a:t>lakeshore</a:t>
            </a:r>
            <a:r>
              <a:rPr lang="pl-PL" sz="1200" dirty="0">
                <a:ea typeface="+mn-lt"/>
                <a:cs typeface="+mn-lt"/>
              </a:rPr>
              <a:t/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 err="1">
                <a:ea typeface="+mn-lt"/>
                <a:cs typeface="+mn-lt"/>
              </a:rPr>
              <a:t>looking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neither</a:t>
            </a:r>
            <a:r>
              <a:rPr lang="pl-PL" sz="1200" dirty="0">
                <a:ea typeface="+mn-lt"/>
                <a:cs typeface="+mn-lt"/>
              </a:rPr>
              <a:t> for </a:t>
            </a:r>
            <a:r>
              <a:rPr lang="pl-PL" sz="1200" dirty="0" err="1">
                <a:ea typeface="+mn-lt"/>
                <a:cs typeface="+mn-lt"/>
              </a:rPr>
              <a:t>wealthy</a:t>
            </a:r>
            <a:r>
              <a:rPr lang="pl-PL" sz="1200" dirty="0">
                <a:ea typeface="+mn-lt"/>
                <a:cs typeface="+mn-lt"/>
              </a:rPr>
              <a:t> nor </a:t>
            </a:r>
            <a:r>
              <a:rPr lang="pl-PL" sz="1200" dirty="0" err="1">
                <a:ea typeface="+mn-lt"/>
                <a:cs typeface="+mn-lt"/>
              </a:rPr>
              <a:t>wise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ones</a:t>
            </a:r>
            <a:r>
              <a:rPr lang="pl-PL" sz="1200" dirty="0">
                <a:ea typeface="+mn-lt"/>
                <a:cs typeface="+mn-lt"/>
              </a:rPr>
              <a:t>.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 err="1">
                <a:ea typeface="+mn-lt"/>
                <a:cs typeface="+mn-lt"/>
              </a:rPr>
              <a:t>You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only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asked</a:t>
            </a:r>
            <a:r>
              <a:rPr lang="pl-PL" sz="1200" dirty="0">
                <a:ea typeface="+mn-lt"/>
                <a:cs typeface="+mn-lt"/>
              </a:rPr>
              <a:t> me to </a:t>
            </a:r>
            <a:r>
              <a:rPr lang="pl-PL" sz="1200" dirty="0" err="1">
                <a:ea typeface="+mn-lt"/>
                <a:cs typeface="+mn-lt"/>
              </a:rPr>
              <a:t>follow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humbly</a:t>
            </a:r>
            <a:r>
              <a:rPr lang="pl-PL" sz="1200" dirty="0">
                <a:ea typeface="+mn-lt"/>
                <a:cs typeface="+mn-lt"/>
              </a:rPr>
              <a:t>.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/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 err="1">
                <a:ea typeface="+mn-lt"/>
                <a:cs typeface="+mn-lt"/>
              </a:rPr>
              <a:t>Refrain</a:t>
            </a:r>
            <a:r>
              <a:rPr lang="pl-PL" sz="1200" dirty="0">
                <a:ea typeface="+mn-lt"/>
                <a:cs typeface="+mn-lt"/>
              </a:rPr>
              <a:t/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O Lord, with </a:t>
            </a:r>
            <a:r>
              <a:rPr lang="pl-PL" sz="1200" dirty="0" err="1">
                <a:ea typeface="+mn-lt"/>
                <a:cs typeface="+mn-lt"/>
              </a:rPr>
              <a:t>your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eyes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you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have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searched</a:t>
            </a:r>
            <a:r>
              <a:rPr lang="pl-PL" sz="1200" dirty="0">
                <a:ea typeface="+mn-lt"/>
                <a:cs typeface="+mn-lt"/>
              </a:rPr>
              <a:t> me,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 err="1">
                <a:ea typeface="+mn-lt"/>
                <a:cs typeface="+mn-lt"/>
              </a:rPr>
              <a:t>kindly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smiling</a:t>
            </a:r>
            <a:r>
              <a:rPr lang="pl-PL" sz="1200" dirty="0">
                <a:ea typeface="+mn-lt"/>
                <a:cs typeface="+mn-lt"/>
              </a:rPr>
              <a:t>, </a:t>
            </a:r>
            <a:r>
              <a:rPr lang="pl-PL" sz="1200" dirty="0" err="1">
                <a:ea typeface="+mn-lt"/>
                <a:cs typeface="+mn-lt"/>
              </a:rPr>
              <a:t>have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spoken</a:t>
            </a:r>
            <a:r>
              <a:rPr lang="pl-PL" sz="1200" dirty="0">
                <a:ea typeface="+mn-lt"/>
                <a:cs typeface="+mn-lt"/>
              </a:rPr>
              <a:t> my </a:t>
            </a:r>
            <a:r>
              <a:rPr lang="pl-PL" sz="1200" dirty="0" err="1">
                <a:ea typeface="+mn-lt"/>
                <a:cs typeface="+mn-lt"/>
              </a:rPr>
              <a:t>name</a:t>
            </a:r>
            <a:r>
              <a:rPr lang="pl-PL" sz="1200" dirty="0">
                <a:ea typeface="+mn-lt"/>
                <a:cs typeface="+mn-lt"/>
              </a:rPr>
              <a:t>.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 err="1">
                <a:ea typeface="+mn-lt"/>
                <a:cs typeface="+mn-lt"/>
              </a:rPr>
              <a:t>Now</a:t>
            </a:r>
            <a:r>
              <a:rPr lang="pl-PL" sz="1200" dirty="0">
                <a:ea typeface="+mn-lt"/>
                <a:cs typeface="+mn-lt"/>
              </a:rPr>
              <a:t> my </a:t>
            </a:r>
            <a:r>
              <a:rPr lang="pl-PL" sz="1200" dirty="0" err="1">
                <a:ea typeface="+mn-lt"/>
                <a:cs typeface="+mn-lt"/>
              </a:rPr>
              <a:t>boat's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left</a:t>
            </a:r>
            <a:r>
              <a:rPr lang="pl-PL" sz="1200" dirty="0">
                <a:ea typeface="+mn-lt"/>
                <a:cs typeface="+mn-lt"/>
              </a:rPr>
              <a:t> on the </a:t>
            </a:r>
            <a:r>
              <a:rPr lang="pl-PL" sz="1200" dirty="0" err="1">
                <a:ea typeface="+mn-lt"/>
                <a:cs typeface="+mn-lt"/>
              </a:rPr>
              <a:t>shoreline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behind</a:t>
            </a:r>
            <a:r>
              <a:rPr lang="pl-PL" sz="1200" dirty="0">
                <a:ea typeface="+mn-lt"/>
                <a:cs typeface="+mn-lt"/>
              </a:rPr>
              <a:t> me;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by </a:t>
            </a:r>
            <a:r>
              <a:rPr lang="pl-PL" sz="1200" dirty="0" err="1">
                <a:ea typeface="+mn-lt"/>
                <a:cs typeface="+mn-lt"/>
              </a:rPr>
              <a:t>your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side</a:t>
            </a:r>
            <a:r>
              <a:rPr lang="pl-PL" sz="1200" dirty="0">
                <a:ea typeface="+mn-lt"/>
                <a:cs typeface="+mn-lt"/>
              </a:rPr>
              <a:t> I </a:t>
            </a:r>
            <a:r>
              <a:rPr lang="pl-PL" sz="1200" dirty="0" err="1">
                <a:ea typeface="+mn-lt"/>
                <a:cs typeface="+mn-lt"/>
              </a:rPr>
              <a:t>will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seek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other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seas</a:t>
            </a:r>
            <a:r>
              <a:rPr lang="pl-PL" sz="1200" dirty="0">
                <a:ea typeface="+mn-lt"/>
                <a:cs typeface="+mn-lt"/>
              </a:rPr>
              <a:t>.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/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2. </a:t>
            </a:r>
            <a:r>
              <a:rPr lang="pl-PL" sz="1200" dirty="0" err="1">
                <a:ea typeface="+mn-lt"/>
                <a:cs typeface="+mn-lt"/>
              </a:rPr>
              <a:t>You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know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so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well</a:t>
            </a:r>
            <a:r>
              <a:rPr lang="pl-PL" sz="1200" dirty="0">
                <a:ea typeface="+mn-lt"/>
                <a:cs typeface="+mn-lt"/>
              </a:rPr>
              <a:t> my </a:t>
            </a:r>
            <a:r>
              <a:rPr lang="pl-PL" sz="1200" dirty="0" err="1">
                <a:ea typeface="+mn-lt"/>
                <a:cs typeface="+mn-lt"/>
              </a:rPr>
              <a:t>possessions</a:t>
            </a:r>
            <a:r>
              <a:rPr lang="pl-PL" sz="1200" dirty="0">
                <a:ea typeface="+mn-lt"/>
                <a:cs typeface="+mn-lt"/>
              </a:rPr>
              <a:t>;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my </a:t>
            </a:r>
            <a:r>
              <a:rPr lang="pl-PL" sz="1200" dirty="0" err="1">
                <a:ea typeface="+mn-lt"/>
                <a:cs typeface="+mn-lt"/>
              </a:rPr>
              <a:t>boat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carries</a:t>
            </a:r>
            <a:r>
              <a:rPr lang="pl-PL" sz="1200" dirty="0">
                <a:ea typeface="+mn-lt"/>
                <a:cs typeface="+mn-lt"/>
              </a:rPr>
              <a:t> no </a:t>
            </a:r>
            <a:r>
              <a:rPr lang="pl-PL" sz="1200" dirty="0" err="1">
                <a:ea typeface="+mn-lt"/>
                <a:cs typeface="+mn-lt"/>
              </a:rPr>
              <a:t>gold</a:t>
            </a:r>
            <a:r>
              <a:rPr lang="pl-PL" sz="1200" dirty="0">
                <a:ea typeface="+mn-lt"/>
                <a:cs typeface="+mn-lt"/>
              </a:rPr>
              <a:t> and no </a:t>
            </a:r>
            <a:r>
              <a:rPr lang="pl-PL" sz="1200" dirty="0" err="1">
                <a:ea typeface="+mn-lt"/>
                <a:cs typeface="+mn-lt"/>
              </a:rPr>
              <a:t>weapons</a:t>
            </a:r>
            <a:r>
              <a:rPr lang="pl-PL" sz="1200" dirty="0">
                <a:ea typeface="+mn-lt"/>
                <a:cs typeface="+mn-lt"/>
              </a:rPr>
              <a:t>;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But </a:t>
            </a:r>
            <a:r>
              <a:rPr lang="pl-PL" sz="1200" dirty="0" err="1">
                <a:ea typeface="+mn-lt"/>
                <a:cs typeface="+mn-lt"/>
              </a:rPr>
              <a:t>nets</a:t>
            </a:r>
            <a:r>
              <a:rPr lang="pl-PL" sz="1200" dirty="0">
                <a:ea typeface="+mn-lt"/>
                <a:cs typeface="+mn-lt"/>
              </a:rPr>
              <a:t> and </a:t>
            </a:r>
            <a:r>
              <a:rPr lang="pl-PL" sz="1200" dirty="0" err="1">
                <a:ea typeface="+mn-lt"/>
                <a:cs typeface="+mn-lt"/>
              </a:rPr>
              <a:t>fishes</a:t>
            </a:r>
            <a:r>
              <a:rPr lang="pl-PL" sz="1200" dirty="0">
                <a:ea typeface="+mn-lt"/>
                <a:cs typeface="+mn-lt"/>
              </a:rPr>
              <a:t> my </a:t>
            </a:r>
            <a:r>
              <a:rPr lang="pl-PL" sz="1200" dirty="0" err="1">
                <a:ea typeface="+mn-lt"/>
                <a:cs typeface="+mn-lt"/>
              </a:rPr>
              <a:t>daily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labor</a:t>
            </a:r>
            <a:r>
              <a:rPr lang="pl-PL" sz="1200" dirty="0">
                <a:ea typeface="+mn-lt"/>
                <a:cs typeface="+mn-lt"/>
              </a:rPr>
              <a:t>.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/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3. </a:t>
            </a:r>
            <a:r>
              <a:rPr lang="pl-PL" sz="1200" dirty="0" err="1">
                <a:ea typeface="+mn-lt"/>
                <a:cs typeface="+mn-lt"/>
              </a:rPr>
              <a:t>You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need</a:t>
            </a:r>
            <a:r>
              <a:rPr lang="pl-PL" sz="1200" dirty="0">
                <a:ea typeface="+mn-lt"/>
                <a:cs typeface="+mn-lt"/>
              </a:rPr>
              <a:t> my </a:t>
            </a:r>
            <a:r>
              <a:rPr lang="pl-PL" sz="1200" dirty="0" err="1">
                <a:ea typeface="+mn-lt"/>
                <a:cs typeface="+mn-lt"/>
              </a:rPr>
              <a:t>hands</a:t>
            </a:r>
            <a:r>
              <a:rPr lang="pl-PL" sz="1200" dirty="0">
                <a:ea typeface="+mn-lt"/>
                <a:cs typeface="+mn-lt"/>
              </a:rPr>
              <a:t>, </a:t>
            </a:r>
            <a:r>
              <a:rPr lang="pl-PL" sz="1200" dirty="0" err="1">
                <a:ea typeface="+mn-lt"/>
                <a:cs typeface="+mn-lt"/>
              </a:rPr>
              <a:t>full</a:t>
            </a:r>
            <a:r>
              <a:rPr lang="pl-PL" sz="1200" dirty="0">
                <a:ea typeface="+mn-lt"/>
                <a:cs typeface="+mn-lt"/>
              </a:rPr>
              <a:t> of </a:t>
            </a:r>
            <a:r>
              <a:rPr lang="pl-PL" sz="1200" dirty="0" err="1">
                <a:ea typeface="+mn-lt"/>
                <a:cs typeface="+mn-lt"/>
              </a:rPr>
              <a:t>caring</a:t>
            </a:r>
            <a:r>
              <a:rPr lang="pl-PL" sz="1200" dirty="0">
                <a:ea typeface="+mn-lt"/>
                <a:cs typeface="+mn-lt"/>
              </a:rPr>
              <a:t>,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 err="1">
                <a:ea typeface="+mn-lt"/>
                <a:cs typeface="+mn-lt"/>
              </a:rPr>
              <a:t>through</a:t>
            </a:r>
            <a:r>
              <a:rPr lang="pl-PL" sz="1200" dirty="0">
                <a:ea typeface="+mn-lt"/>
                <a:cs typeface="+mn-lt"/>
              </a:rPr>
              <a:t> my </a:t>
            </a:r>
            <a:r>
              <a:rPr lang="pl-PL" sz="1200" dirty="0" err="1">
                <a:ea typeface="+mn-lt"/>
                <a:cs typeface="+mn-lt"/>
              </a:rPr>
              <a:t>labors</a:t>
            </a:r>
            <a:r>
              <a:rPr lang="pl-PL" sz="1200" dirty="0">
                <a:ea typeface="+mn-lt"/>
                <a:cs typeface="+mn-lt"/>
              </a:rPr>
              <a:t> to </a:t>
            </a:r>
            <a:r>
              <a:rPr lang="pl-PL" sz="1200" dirty="0" err="1">
                <a:ea typeface="+mn-lt"/>
                <a:cs typeface="+mn-lt"/>
              </a:rPr>
              <a:t>give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others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rest</a:t>
            </a:r>
            <a:r>
              <a:rPr lang="pl-PL" sz="1200" dirty="0">
                <a:ea typeface="+mn-lt"/>
                <a:cs typeface="+mn-lt"/>
              </a:rPr>
              <a:t>,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and </a:t>
            </a:r>
            <a:r>
              <a:rPr lang="pl-PL" sz="1200" dirty="0" err="1">
                <a:ea typeface="+mn-lt"/>
                <a:cs typeface="+mn-lt"/>
              </a:rPr>
              <a:t>constant</a:t>
            </a:r>
            <a:r>
              <a:rPr lang="pl-PL" sz="1200" dirty="0">
                <a:ea typeface="+mn-lt"/>
                <a:cs typeface="+mn-lt"/>
              </a:rPr>
              <a:t> love </a:t>
            </a:r>
            <a:r>
              <a:rPr lang="pl-PL" sz="1200" dirty="0" err="1">
                <a:ea typeface="+mn-lt"/>
                <a:cs typeface="+mn-lt"/>
              </a:rPr>
              <a:t>that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keeps</a:t>
            </a:r>
            <a:r>
              <a:rPr lang="pl-PL" sz="1200" dirty="0">
                <a:ea typeface="+mn-lt"/>
                <a:cs typeface="+mn-lt"/>
              </a:rPr>
              <a:t> on </a:t>
            </a:r>
            <a:r>
              <a:rPr lang="pl-PL" sz="1200" dirty="0" err="1">
                <a:ea typeface="+mn-lt"/>
                <a:cs typeface="+mn-lt"/>
              </a:rPr>
              <a:t>loving</a:t>
            </a:r>
            <a:r>
              <a:rPr lang="pl-PL" sz="1200" dirty="0">
                <a:ea typeface="+mn-lt"/>
                <a:cs typeface="+mn-lt"/>
              </a:rPr>
              <a:t>.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/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4. </a:t>
            </a:r>
            <a:r>
              <a:rPr lang="pl-PL" sz="1200" dirty="0" err="1">
                <a:ea typeface="+mn-lt"/>
                <a:cs typeface="+mn-lt"/>
              </a:rPr>
              <a:t>You</a:t>
            </a:r>
            <a:r>
              <a:rPr lang="pl-PL" sz="1200" dirty="0">
                <a:ea typeface="+mn-lt"/>
                <a:cs typeface="+mn-lt"/>
              </a:rPr>
              <a:t>, </a:t>
            </a:r>
            <a:r>
              <a:rPr lang="pl-PL" sz="1200" dirty="0" err="1">
                <a:ea typeface="+mn-lt"/>
                <a:cs typeface="+mn-lt"/>
              </a:rPr>
              <a:t>who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have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fished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other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oceans</a:t>
            </a:r>
            <a:r>
              <a:rPr lang="pl-PL" sz="1200" dirty="0">
                <a:ea typeface="+mn-lt"/>
                <a:cs typeface="+mn-lt"/>
              </a:rPr>
              <a:t/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 err="1">
                <a:ea typeface="+mn-lt"/>
                <a:cs typeface="+mn-lt"/>
              </a:rPr>
              <a:t>ever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longed</a:t>
            </a:r>
            <a:r>
              <a:rPr lang="pl-PL" sz="1200" dirty="0">
                <a:ea typeface="+mn-lt"/>
                <a:cs typeface="+mn-lt"/>
              </a:rPr>
              <a:t>-for by </a:t>
            </a:r>
            <a:r>
              <a:rPr lang="pl-PL" sz="1200" dirty="0" err="1">
                <a:ea typeface="+mn-lt"/>
                <a:cs typeface="+mn-lt"/>
              </a:rPr>
              <a:t>souls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who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are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waiting</a:t>
            </a:r>
            <a:r>
              <a:rPr lang="pl-PL" sz="1200" dirty="0">
                <a:ea typeface="+mn-lt"/>
                <a:cs typeface="+mn-lt"/>
              </a:rPr>
              <a:t>,</a:t>
            </a:r>
            <a:br>
              <a:rPr lang="pl-PL" sz="1200" dirty="0">
                <a:ea typeface="+mn-lt"/>
                <a:cs typeface="+mn-lt"/>
              </a:rPr>
            </a:br>
            <a:r>
              <a:rPr lang="pl-PL" sz="1200" dirty="0">
                <a:ea typeface="+mn-lt"/>
                <a:cs typeface="+mn-lt"/>
              </a:rPr>
              <a:t>my </a:t>
            </a:r>
            <a:r>
              <a:rPr lang="pl-PL" sz="1200" dirty="0" err="1">
                <a:ea typeface="+mn-lt"/>
                <a:cs typeface="+mn-lt"/>
              </a:rPr>
              <a:t>loving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friend</a:t>
            </a:r>
            <a:r>
              <a:rPr lang="pl-PL" sz="1200" dirty="0">
                <a:ea typeface="+mn-lt"/>
                <a:cs typeface="+mn-lt"/>
              </a:rPr>
              <a:t>, as </a:t>
            </a:r>
            <a:r>
              <a:rPr lang="pl-PL" sz="1200" dirty="0" err="1">
                <a:ea typeface="+mn-lt"/>
                <a:cs typeface="+mn-lt"/>
              </a:rPr>
              <a:t>thus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you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 err="1">
                <a:ea typeface="+mn-lt"/>
                <a:cs typeface="+mn-lt"/>
              </a:rPr>
              <a:t>call</a:t>
            </a:r>
            <a:r>
              <a:rPr lang="pl-PL" sz="1200" dirty="0">
                <a:ea typeface="+mn-lt"/>
                <a:cs typeface="+mn-lt"/>
              </a:rPr>
              <a:t> me.</a:t>
            </a:r>
            <a:endParaRPr lang="pl-PL" sz="1200" dirty="0"/>
          </a:p>
        </p:txBody>
      </p:sp>
      <p:pic>
        <p:nvPicPr>
          <p:cNvPr id="4" name="Obraz 4" descr="Obraz zawierający osoba, czerwony, zdjęcie, mężczyzna&#10;&#10;Opis wygenerowany przy bardzo wysokim poziomie pewności">
            <a:extLst>
              <a:ext uri="{FF2B5EF4-FFF2-40B4-BE49-F238E27FC236}">
                <a16:creationId xmlns="" xmlns:a16="http://schemas.microsoft.com/office/drawing/2014/main" id="{8FC98B1F-DF23-4D4A-A281-C735F432D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0" r="29880"/>
          <a:stretch/>
        </p:blipFill>
        <p:spPr>
          <a:xfrm>
            <a:off x="8139452" y="10"/>
            <a:ext cx="4052548" cy="6857990"/>
          </a:xfrm>
          <a:custGeom>
            <a:avLst/>
            <a:gdLst/>
            <a:ahLst/>
            <a:cxnLst/>
            <a:rect l="l" t="t" r="r" b="b"/>
            <a:pathLst>
              <a:path w="4052548" h="6858000">
                <a:moveTo>
                  <a:pt x="25721" y="0"/>
                </a:moveTo>
                <a:lnTo>
                  <a:pt x="4052548" y="0"/>
                </a:lnTo>
                <a:lnTo>
                  <a:pt x="4052548" y="6858000"/>
                </a:lnTo>
                <a:lnTo>
                  <a:pt x="28716" y="6858000"/>
                </a:lnTo>
                <a:lnTo>
                  <a:pt x="28782" y="6856911"/>
                </a:lnTo>
                <a:cubicBezTo>
                  <a:pt x="31911" y="6736505"/>
                  <a:pt x="35027" y="6616061"/>
                  <a:pt x="38157" y="6495580"/>
                </a:cubicBezTo>
                <a:cubicBezTo>
                  <a:pt x="38284" y="6490503"/>
                  <a:pt x="39171" y="6485553"/>
                  <a:pt x="39171" y="6480476"/>
                </a:cubicBezTo>
                <a:cubicBezTo>
                  <a:pt x="48166" y="6366632"/>
                  <a:pt x="53107" y="6252788"/>
                  <a:pt x="18899" y="6141609"/>
                </a:cubicBezTo>
                <a:cubicBezTo>
                  <a:pt x="15871" y="6131163"/>
                  <a:pt x="14262" y="6120363"/>
                  <a:pt x="14084" y="6109499"/>
                </a:cubicBezTo>
                <a:cubicBezTo>
                  <a:pt x="12413" y="6012573"/>
                  <a:pt x="16644" y="5915646"/>
                  <a:pt x="26754" y="5819240"/>
                </a:cubicBezTo>
                <a:cubicBezTo>
                  <a:pt x="31949" y="5760097"/>
                  <a:pt x="26754" y="5700065"/>
                  <a:pt x="43478" y="5641557"/>
                </a:cubicBezTo>
                <a:cubicBezTo>
                  <a:pt x="50864" y="5612480"/>
                  <a:pt x="55109" y="5582693"/>
                  <a:pt x="56147" y="5552715"/>
                </a:cubicBezTo>
                <a:cubicBezTo>
                  <a:pt x="59948" y="5480119"/>
                  <a:pt x="38537" y="5411838"/>
                  <a:pt x="18139" y="5343303"/>
                </a:cubicBezTo>
                <a:cubicBezTo>
                  <a:pt x="7370" y="5307004"/>
                  <a:pt x="-5426" y="5269945"/>
                  <a:pt x="2429" y="5231870"/>
                </a:cubicBezTo>
                <a:cubicBezTo>
                  <a:pt x="16707" y="5173310"/>
                  <a:pt x="24854" y="5113418"/>
                  <a:pt x="26754" y="5053171"/>
                </a:cubicBezTo>
                <a:cubicBezTo>
                  <a:pt x="26754" y="5010527"/>
                  <a:pt x="16365" y="4968771"/>
                  <a:pt x="20039" y="4926254"/>
                </a:cubicBezTo>
                <a:cubicBezTo>
                  <a:pt x="28211" y="4843771"/>
                  <a:pt x="30238" y="4760793"/>
                  <a:pt x="26121" y="4678005"/>
                </a:cubicBezTo>
                <a:cubicBezTo>
                  <a:pt x="26095" y="4644905"/>
                  <a:pt x="29846" y="4611907"/>
                  <a:pt x="37270" y="4579644"/>
                </a:cubicBezTo>
                <a:cubicBezTo>
                  <a:pt x="46506" y="4522710"/>
                  <a:pt x="48419" y="4464836"/>
                  <a:pt x="42971" y="4407419"/>
                </a:cubicBezTo>
                <a:cubicBezTo>
                  <a:pt x="37016" y="4340914"/>
                  <a:pt x="19279" y="4275425"/>
                  <a:pt x="14845" y="4208921"/>
                </a:cubicBezTo>
                <a:cubicBezTo>
                  <a:pt x="7876" y="4098757"/>
                  <a:pt x="17759" y="3988593"/>
                  <a:pt x="27514" y="3878937"/>
                </a:cubicBezTo>
                <a:cubicBezTo>
                  <a:pt x="35116" y="3808600"/>
                  <a:pt x="37143" y="3737768"/>
                  <a:pt x="33596" y="3667113"/>
                </a:cubicBezTo>
                <a:cubicBezTo>
                  <a:pt x="29161" y="3611016"/>
                  <a:pt x="22193" y="3554919"/>
                  <a:pt x="20926" y="3498822"/>
                </a:cubicBezTo>
                <a:cubicBezTo>
                  <a:pt x="18646" y="3398557"/>
                  <a:pt x="19532" y="3298293"/>
                  <a:pt x="25360" y="3198029"/>
                </a:cubicBezTo>
                <a:cubicBezTo>
                  <a:pt x="28274" y="3147770"/>
                  <a:pt x="32962" y="3098019"/>
                  <a:pt x="34989" y="3047379"/>
                </a:cubicBezTo>
                <a:cubicBezTo>
                  <a:pt x="37016" y="2996739"/>
                  <a:pt x="41071" y="2945592"/>
                  <a:pt x="29542" y="2895967"/>
                </a:cubicBezTo>
                <a:cubicBezTo>
                  <a:pt x="10030" y="2811568"/>
                  <a:pt x="24347" y="2727549"/>
                  <a:pt x="28528" y="2643403"/>
                </a:cubicBezTo>
                <a:cubicBezTo>
                  <a:pt x="31062" y="2591113"/>
                  <a:pt x="46266" y="2537554"/>
                  <a:pt x="32836" y="2486788"/>
                </a:cubicBezTo>
                <a:cubicBezTo>
                  <a:pt x="11677" y="2407211"/>
                  <a:pt x="25487" y="2329284"/>
                  <a:pt x="32836" y="2250976"/>
                </a:cubicBezTo>
                <a:cubicBezTo>
                  <a:pt x="41311" y="2176870"/>
                  <a:pt x="39816" y="2101951"/>
                  <a:pt x="28401" y="2028238"/>
                </a:cubicBezTo>
                <a:cubicBezTo>
                  <a:pt x="14084" y="1955108"/>
                  <a:pt x="14084" y="1879897"/>
                  <a:pt x="28401" y="1806768"/>
                </a:cubicBezTo>
                <a:cubicBezTo>
                  <a:pt x="40260" y="1746406"/>
                  <a:pt x="41628" y="1684458"/>
                  <a:pt x="32455" y="1623627"/>
                </a:cubicBezTo>
                <a:cubicBezTo>
                  <a:pt x="26247" y="1580095"/>
                  <a:pt x="15098" y="1536816"/>
                  <a:pt x="13578" y="1493284"/>
                </a:cubicBezTo>
                <a:cubicBezTo>
                  <a:pt x="10436" y="1402246"/>
                  <a:pt x="12298" y="1311107"/>
                  <a:pt x="19153" y="1220286"/>
                </a:cubicBezTo>
                <a:cubicBezTo>
                  <a:pt x="27134" y="1116849"/>
                  <a:pt x="42464" y="1013792"/>
                  <a:pt x="31822" y="909594"/>
                </a:cubicBezTo>
                <a:cubicBezTo>
                  <a:pt x="28148" y="873803"/>
                  <a:pt x="20673" y="838139"/>
                  <a:pt x="19913" y="802222"/>
                </a:cubicBezTo>
                <a:cubicBezTo>
                  <a:pt x="18266" y="734956"/>
                  <a:pt x="17505" y="668579"/>
                  <a:pt x="21306" y="599155"/>
                </a:cubicBezTo>
                <a:cubicBezTo>
                  <a:pt x="25107" y="529732"/>
                  <a:pt x="39550" y="459293"/>
                  <a:pt x="29795" y="391139"/>
                </a:cubicBezTo>
                <a:cubicBezTo>
                  <a:pt x="20039" y="322984"/>
                  <a:pt x="26374" y="255972"/>
                  <a:pt x="32709" y="189087"/>
                </a:cubicBezTo>
                <a:cubicBezTo>
                  <a:pt x="38790" y="125502"/>
                  <a:pt x="40944" y="63313"/>
                  <a:pt x="26121" y="74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3731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2C41"/>
      </a:dk2>
      <a:lt2>
        <a:srgbClr val="E5E8E2"/>
      </a:lt2>
      <a:accent1>
        <a:srgbClr val="9729E7"/>
      </a:accent1>
      <a:accent2>
        <a:srgbClr val="553BDB"/>
      </a:accent2>
      <a:accent3>
        <a:srgbClr val="295AE7"/>
      </a:accent3>
      <a:accent4>
        <a:srgbClr val="1797D5"/>
      </a:accent4>
      <a:accent5>
        <a:srgbClr val="20B7A9"/>
      </a:accent5>
      <a:accent6>
        <a:srgbClr val="14BA66"/>
      </a:accent6>
      <a:hlink>
        <a:srgbClr val="5A923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78</Words>
  <Application>Microsoft Office PowerPoint</Application>
  <PresentationFormat>Niestandardowy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SketchyVTI</vt:lpstr>
      <vt:lpstr>BrushVTI</vt:lpstr>
      <vt:lpstr>FUNNY MOMENTS OF John Paul II</vt:lpstr>
      <vt:lpstr>He was open to new technologies</vt:lpstr>
      <vt:lpstr>John Paul II loved kids and always had funny moments with them.</vt:lpstr>
      <vt:lpstr>John Paul II enjoyed making jokes like in this picture</vt:lpstr>
      <vt:lpstr>John Paul II always had a great distance to himself </vt:lpstr>
      <vt:lpstr>Barka  In one of my favourite Netflix films this song was sung …... in the main part.... third season.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</dc:creator>
  <cp:lastModifiedBy>Admin</cp:lastModifiedBy>
  <cp:revision>107</cp:revision>
  <dcterms:created xsi:type="dcterms:W3CDTF">2020-05-14T17:02:12Z</dcterms:created>
  <dcterms:modified xsi:type="dcterms:W3CDTF">2020-05-15T05:44:28Z</dcterms:modified>
</cp:coreProperties>
</file>