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0A5507-1494-4791-D25A-CF46B747FA28}" v="52" dt="2022-12-06T12:41:22.897"/>
    <p1510:client id="{E7553BAE-79D8-434F-8A07-E8A58AC994A7}" v="285" dt="2022-12-06T12:32:53.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80" autoAdjust="0"/>
  </p:normalViewPr>
  <p:slideViewPr>
    <p:cSldViewPr snapToGrid="0">
      <p:cViewPr varScale="1">
        <p:scale>
          <a:sx n="68" d="100"/>
          <a:sy n="68" d="100"/>
        </p:scale>
        <p:origin x="12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01458-DB75-4BF7-AC17-D8DB1F723A42}" type="datetimeFigureOut">
              <a:rPr lang="hr-HR" smtClean="0"/>
              <a:t>12.12.2022.</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5278EF-3573-4B7B-AAE8-E080148E50FE}" type="slidenum">
              <a:rPr lang="hr-HR" smtClean="0"/>
              <a:t>‹#›</a:t>
            </a:fld>
            <a:endParaRPr lang="hr-HR"/>
          </a:p>
        </p:txBody>
      </p:sp>
    </p:spTree>
    <p:extLst>
      <p:ext uri="{BB962C8B-B14F-4D97-AF65-F5344CB8AC3E}">
        <p14:creationId xmlns:p14="http://schemas.microsoft.com/office/powerpoint/2010/main" val="257946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One </a:t>
            </a:r>
            <a:r>
              <a:rPr lang="hr-HR" dirty="0" err="1"/>
              <a:t>of</a:t>
            </a:r>
            <a:r>
              <a:rPr lang="hr-HR" dirty="0"/>
              <a:t> </a:t>
            </a:r>
            <a:r>
              <a:rPr lang="hr-HR" dirty="0" err="1"/>
              <a:t>the</a:t>
            </a:r>
            <a:r>
              <a:rPr lang="hr-HR" dirty="0"/>
              <a:t> </a:t>
            </a:r>
            <a:r>
              <a:rPr lang="hr-HR" dirty="0" err="1"/>
              <a:t>aspect</a:t>
            </a:r>
            <a:r>
              <a:rPr lang="hr-HR" dirty="0"/>
              <a:t> </a:t>
            </a:r>
            <a:r>
              <a:rPr lang="hr-HR" dirty="0" err="1"/>
              <a:t>of</a:t>
            </a:r>
            <a:r>
              <a:rPr lang="hr-HR" dirty="0"/>
              <a:t> </a:t>
            </a:r>
            <a:r>
              <a:rPr lang="hr-HR" dirty="0" err="1"/>
              <a:t>Christmas</a:t>
            </a:r>
            <a:r>
              <a:rPr lang="hr-HR" dirty="0"/>
              <a:t> </a:t>
            </a:r>
            <a:r>
              <a:rPr lang="hr-HR" dirty="0" err="1"/>
              <a:t>is</a:t>
            </a:r>
            <a:r>
              <a:rPr lang="hr-HR" dirty="0"/>
              <a:t> </a:t>
            </a:r>
            <a:r>
              <a:rPr lang="hr-HR" dirty="0" err="1"/>
              <a:t>going</a:t>
            </a:r>
            <a:r>
              <a:rPr lang="hr-HR" dirty="0"/>
              <a:t> to </a:t>
            </a:r>
            <a:r>
              <a:rPr lang="hr-HR" dirty="0" err="1"/>
              <a:t>church</a:t>
            </a:r>
            <a:r>
              <a:rPr lang="hr-HR" dirty="0"/>
              <a:t>. </a:t>
            </a:r>
            <a:r>
              <a:rPr lang="hr-HR" dirty="0" err="1"/>
              <a:t>When</a:t>
            </a:r>
            <a:r>
              <a:rPr lang="hr-HR" dirty="0"/>
              <a:t> </a:t>
            </a:r>
            <a:r>
              <a:rPr lang="hr-HR" dirty="0" err="1"/>
              <a:t>there</a:t>
            </a:r>
            <a:r>
              <a:rPr lang="hr-HR" dirty="0"/>
              <a:t>, a </a:t>
            </a:r>
            <a:r>
              <a:rPr lang="hr-HR" dirty="0" err="1"/>
              <a:t>few</a:t>
            </a:r>
            <a:r>
              <a:rPr lang="hr-HR" dirty="0"/>
              <a:t> </a:t>
            </a:r>
            <a:r>
              <a:rPr lang="hr-HR" dirty="0" err="1"/>
              <a:t>songs</a:t>
            </a:r>
            <a:r>
              <a:rPr lang="hr-HR" dirty="0"/>
              <a:t> are </a:t>
            </a:r>
            <a:r>
              <a:rPr lang="hr-HR" dirty="0" err="1"/>
              <a:t>always</a:t>
            </a:r>
            <a:r>
              <a:rPr lang="hr-HR" dirty="0"/>
              <a:t> </a:t>
            </a:r>
            <a:r>
              <a:rPr lang="hr-HR" dirty="0" err="1"/>
              <a:t>sung</a:t>
            </a:r>
            <a:r>
              <a:rPr lang="hr-HR" dirty="0"/>
              <a:t>. </a:t>
            </a:r>
            <a:r>
              <a:rPr lang="hr-HR" dirty="0" err="1"/>
              <a:t>We</a:t>
            </a:r>
            <a:r>
              <a:rPr lang="hr-HR" dirty="0"/>
              <a:t> are </a:t>
            </a:r>
            <a:r>
              <a:rPr lang="hr-HR" dirty="0" err="1"/>
              <a:t>going</a:t>
            </a:r>
            <a:r>
              <a:rPr lang="hr-HR" dirty="0"/>
              <a:t> to </a:t>
            </a:r>
            <a:r>
              <a:rPr lang="hr-HR" dirty="0" err="1"/>
              <a:t>quickly</a:t>
            </a:r>
            <a:r>
              <a:rPr lang="hr-HR" dirty="0"/>
              <a:t> show </a:t>
            </a:r>
            <a:r>
              <a:rPr lang="hr-HR" dirty="0" err="1"/>
              <a:t>you</a:t>
            </a:r>
            <a:r>
              <a:rPr lang="hr-HR" dirty="0"/>
              <a:t> </a:t>
            </a:r>
            <a:r>
              <a:rPr lang="hr-HR" dirty="0" err="1"/>
              <a:t>four</a:t>
            </a:r>
            <a:r>
              <a:rPr lang="hr-HR" dirty="0"/>
              <a:t> most </a:t>
            </a:r>
            <a:r>
              <a:rPr lang="hr-HR" dirty="0" err="1"/>
              <a:t>popular</a:t>
            </a:r>
            <a:r>
              <a:rPr lang="hr-HR" dirty="0"/>
              <a:t> </a:t>
            </a:r>
            <a:r>
              <a:rPr lang="hr-HR" dirty="0" err="1"/>
              <a:t>Christmas</a:t>
            </a:r>
            <a:r>
              <a:rPr lang="hr-HR" dirty="0"/>
              <a:t> </a:t>
            </a:r>
            <a:r>
              <a:rPr lang="hr-HR" dirty="0" err="1"/>
              <a:t>church</a:t>
            </a:r>
            <a:r>
              <a:rPr lang="hr-HR" dirty="0"/>
              <a:t> </a:t>
            </a:r>
            <a:r>
              <a:rPr lang="hr-HR" dirty="0" err="1"/>
              <a:t>songs</a:t>
            </a:r>
            <a:r>
              <a:rPr lang="hr-HR" dirty="0"/>
              <a:t> </a:t>
            </a:r>
            <a:r>
              <a:rPr lang="hr-HR" dirty="0" err="1"/>
              <a:t>in</a:t>
            </a:r>
            <a:r>
              <a:rPr lang="hr-HR" dirty="0"/>
              <a:t> English </a:t>
            </a:r>
            <a:r>
              <a:rPr lang="hr-HR" dirty="0" err="1"/>
              <a:t>and</a:t>
            </a:r>
            <a:r>
              <a:rPr lang="hr-HR" dirty="0"/>
              <a:t> </a:t>
            </a:r>
            <a:r>
              <a:rPr lang="hr-HR" dirty="0" err="1"/>
              <a:t>in</a:t>
            </a:r>
            <a:r>
              <a:rPr lang="hr-HR" dirty="0"/>
              <a:t> Croatian. </a:t>
            </a:r>
            <a:r>
              <a:rPr lang="hr-HR" dirty="0" err="1"/>
              <a:t>There</a:t>
            </a:r>
            <a:r>
              <a:rPr lang="hr-HR" dirty="0"/>
              <a:t> are </a:t>
            </a:r>
            <a:r>
              <a:rPr lang="hr-HR" dirty="0" err="1"/>
              <a:t>links</a:t>
            </a:r>
            <a:r>
              <a:rPr lang="hr-HR" dirty="0"/>
              <a:t> </a:t>
            </a:r>
            <a:r>
              <a:rPr lang="hr-HR" dirty="0" err="1"/>
              <a:t>which</a:t>
            </a:r>
            <a:r>
              <a:rPr lang="hr-HR" dirty="0"/>
              <a:t> </a:t>
            </a:r>
            <a:r>
              <a:rPr lang="hr-HR" dirty="0" err="1"/>
              <a:t>we</a:t>
            </a:r>
            <a:r>
              <a:rPr lang="hr-HR" dirty="0"/>
              <a:t> </a:t>
            </a:r>
            <a:r>
              <a:rPr lang="hr-HR" dirty="0" err="1"/>
              <a:t>will</a:t>
            </a:r>
            <a:r>
              <a:rPr lang="hr-HR" dirty="0"/>
              <a:t> </a:t>
            </a:r>
            <a:r>
              <a:rPr lang="hr-HR" dirty="0" err="1"/>
              <a:t>send</a:t>
            </a:r>
            <a:r>
              <a:rPr lang="hr-HR" dirty="0"/>
              <a:t> </a:t>
            </a:r>
            <a:r>
              <a:rPr lang="hr-HR" dirty="0" err="1"/>
              <a:t>you</a:t>
            </a:r>
            <a:r>
              <a:rPr lang="hr-HR" dirty="0"/>
              <a:t> </a:t>
            </a:r>
            <a:r>
              <a:rPr lang="hr-HR" dirty="0" err="1"/>
              <a:t>so</a:t>
            </a:r>
            <a:r>
              <a:rPr lang="hr-HR" dirty="0"/>
              <a:t> </a:t>
            </a:r>
            <a:r>
              <a:rPr lang="hr-HR" dirty="0" err="1"/>
              <a:t>you</a:t>
            </a:r>
            <a:r>
              <a:rPr lang="hr-HR" dirty="0"/>
              <a:t> </a:t>
            </a:r>
            <a:r>
              <a:rPr lang="hr-HR" dirty="0" err="1"/>
              <a:t>can</a:t>
            </a:r>
            <a:r>
              <a:rPr lang="hr-HR" dirty="0"/>
              <a:t> </a:t>
            </a:r>
            <a:r>
              <a:rPr lang="hr-HR" dirty="0" err="1"/>
              <a:t>listen</a:t>
            </a:r>
            <a:r>
              <a:rPr lang="hr-HR" dirty="0"/>
              <a:t> to </a:t>
            </a:r>
            <a:r>
              <a:rPr lang="hr-HR" dirty="0" err="1"/>
              <a:t>them</a:t>
            </a:r>
            <a:r>
              <a:rPr lang="hr-HR" dirty="0"/>
              <a:t>. </a:t>
            </a:r>
          </a:p>
        </p:txBody>
      </p:sp>
      <p:sp>
        <p:nvSpPr>
          <p:cNvPr id="4" name="Rezervirano mjesto broja slajda 3"/>
          <p:cNvSpPr>
            <a:spLocks noGrp="1"/>
          </p:cNvSpPr>
          <p:nvPr>
            <p:ph type="sldNum" sz="quarter" idx="5"/>
          </p:nvPr>
        </p:nvSpPr>
        <p:spPr/>
        <p:txBody>
          <a:bodyPr/>
          <a:lstStyle/>
          <a:p>
            <a:fld id="{1C5278EF-3573-4B7B-AAE8-E080148E50FE}" type="slidenum">
              <a:rPr lang="hr-HR" smtClean="0"/>
              <a:t>1</a:t>
            </a:fld>
            <a:endParaRPr lang="hr-HR"/>
          </a:p>
        </p:txBody>
      </p:sp>
    </p:spTree>
    <p:extLst>
      <p:ext uri="{BB962C8B-B14F-4D97-AF65-F5344CB8AC3E}">
        <p14:creationId xmlns:p14="http://schemas.microsoft.com/office/powerpoint/2010/main" val="290452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hr-HR"/>
              <a:t>Kliknite da biste uredili stil naslova matrice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43720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846CE7D5-CF57-46EF-B807-FDD0502418D4}"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28788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hr-HR"/>
              <a:t>Kliknite da biste uredili stil naslova matrice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4" name="Date Placeholder 3"/>
          <p:cNvSpPr>
            <a:spLocks noGrp="1"/>
          </p:cNvSpPr>
          <p:nvPr>
            <p:ph type="dt" sz="half" idx="10"/>
          </p:nvPr>
        </p:nvSpPr>
        <p:spPr/>
        <p:txBody>
          <a:bodyPr/>
          <a:lstStyle/>
          <a:p>
            <a:fld id="{846CE7D5-CF57-46EF-B807-FDD0502418D4}"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96810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hr-HR"/>
              <a:t>Kliknite da biste uredili stil naslova matrice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hr-HR"/>
              <a:t>Uredite stilove teksta matrice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4" name="Date Placeholder 3"/>
          <p:cNvSpPr>
            <a:spLocks noGrp="1"/>
          </p:cNvSpPr>
          <p:nvPr>
            <p:ph type="dt" sz="half" idx="10"/>
          </p:nvPr>
        </p:nvSpPr>
        <p:spPr/>
        <p:txBody>
          <a:bodyPr/>
          <a:lstStyle/>
          <a:p>
            <a:fld id="{846CE7D5-CF57-46EF-B807-FDD0502418D4}"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34612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846CE7D5-CF57-46EF-B807-FDD0502418D4}"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78985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r-HR"/>
              <a:t>Kliknite da biste uredili stil naslova matrice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12/12/2022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9145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r-HR"/>
              <a:t>Kliknite da biste uredili stil naslova matrice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12/12/2022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69739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nchor="t" anchorCtr="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22817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15003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3"/>
          <p:cNvSpPr>
            <a:spLocks noGrp="1"/>
          </p:cNvSpPr>
          <p:nvPr>
            <p:ph type="dt" sz="half" idx="10"/>
          </p:nvPr>
        </p:nvSpPr>
        <p:spPr/>
        <p:txBody>
          <a:bodyPr/>
          <a:lstStyle/>
          <a:p>
            <a:fld id="{846CE7D5-CF57-46EF-B807-FDD0502418D4}"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92373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846CE7D5-CF57-46EF-B807-FDD0502418D4}"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9830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7650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9844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7" name="Date Placeholder 2"/>
          <p:cNvSpPr>
            <a:spLocks noGrp="1"/>
          </p:cNvSpPr>
          <p:nvPr>
            <p:ph type="dt" sz="half" idx="10"/>
          </p:nvPr>
        </p:nvSpPr>
        <p:spPr/>
        <p:txBody>
          <a:bodyPr/>
          <a:lstStyle/>
          <a:p>
            <a:fld id="{846CE7D5-CF57-46EF-B807-FDD0502418D4}" type="datetimeFigureOut">
              <a:rPr lang="en-US" smtClean="0"/>
              <a:t>12/12/2022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0517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6CE7D5-CF57-46EF-B807-FDD0502418D4}" type="datetimeFigureOut">
              <a:rPr lang="en-US" smtClean="0"/>
              <a:t>12/12/2022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65335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hr-HR"/>
              <a:t>Kliknite da biste uredili stil naslova matrice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7" name="Date Placeholder 4"/>
          <p:cNvSpPr>
            <a:spLocks noGrp="1"/>
          </p:cNvSpPr>
          <p:nvPr>
            <p:ph type="dt" sz="half" idx="10"/>
          </p:nvPr>
        </p:nvSpPr>
        <p:spPr/>
        <p:txBody>
          <a:bodyPr/>
          <a:lstStyle/>
          <a:p>
            <a:fld id="{846CE7D5-CF57-46EF-B807-FDD0502418D4}" type="datetimeFigureOut">
              <a:rPr lang="en-US" smtClean="0"/>
              <a:t>12/12/2022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980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846CE7D5-CF57-46EF-B807-FDD0502418D4}"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593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6CE7D5-CF57-46EF-B807-FDD0502418D4}" type="datetimeFigureOut">
              <a:rPr lang="en-US" smtClean="0"/>
              <a:t>12/12/2022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27431710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hristmasstockimages.com/free/christmas-trees/slides/gingerbread_tree.ht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blog.richmond.edu/parsons/tag/christmas-music/" TargetMode="External"/><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UTp8RKs4wqg" TargetMode="External"/><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75HLHITDKBk"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spB7uKwWQqw"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WDEHE4M7gfA"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6882" y="779850"/>
            <a:ext cx="4284397" cy="5576770"/>
          </a:xfrm>
          <a:solidFill>
            <a:schemeClr val="bg1">
              <a:alpha val="50000"/>
            </a:schemeClr>
          </a:solidFill>
        </p:spPr>
        <p:txBody>
          <a:bodyPr anchor="ctr">
            <a:normAutofit/>
          </a:bodyPr>
          <a:lstStyle/>
          <a:p>
            <a:pPr algn="l"/>
            <a:r>
              <a:rPr lang="en-US" sz="6600" dirty="0">
                <a:solidFill>
                  <a:schemeClr val="tx1"/>
                </a:solidFill>
                <a:ea typeface="Calibri Light"/>
                <a:cs typeface="Calibri Light"/>
              </a:rPr>
              <a:t>Christmas songs </a:t>
            </a:r>
            <a:br>
              <a:rPr lang="en-US" sz="6600" dirty="0">
                <a:solidFill>
                  <a:schemeClr val="tx1"/>
                </a:solidFill>
                <a:ea typeface="Calibri Light"/>
                <a:cs typeface="Calibri Light"/>
              </a:rPr>
            </a:br>
            <a:r>
              <a:rPr lang="en-US" sz="6600" dirty="0">
                <a:solidFill>
                  <a:schemeClr val="tx1"/>
                </a:solidFill>
                <a:ea typeface="Calibri Light"/>
                <a:cs typeface="Calibri Light"/>
              </a:rPr>
              <a:t>from Croatia</a:t>
            </a:r>
            <a:endParaRPr lang="en-US" sz="6600" dirty="0">
              <a:solidFill>
                <a:schemeClr val="tx1"/>
              </a:solidFill>
            </a:endParaRPr>
          </a:p>
        </p:txBody>
      </p:sp>
      <p:sp>
        <p:nvSpPr>
          <p:cNvPr id="3" name="Subtitle 2"/>
          <p:cNvSpPr>
            <a:spLocks noGrp="1"/>
          </p:cNvSpPr>
          <p:nvPr>
            <p:ph type="subTitle" idx="1"/>
          </p:nvPr>
        </p:nvSpPr>
        <p:spPr>
          <a:xfrm>
            <a:off x="6211976" y="637762"/>
            <a:ext cx="5115505" cy="5860946"/>
          </a:xfrm>
          <a:solidFill>
            <a:schemeClr val="bg1">
              <a:alpha val="60000"/>
            </a:schemeClr>
          </a:solidFill>
        </p:spPr>
        <p:txBody>
          <a:bodyPr vert="horz" lIns="91440" tIns="45720" rIns="91440" bIns="45720" rtlCol="0" anchor="ctr">
            <a:normAutofit fontScale="92500" lnSpcReduction="10000"/>
          </a:bodyPr>
          <a:lstStyle/>
          <a:p>
            <a:pPr algn="l"/>
            <a:r>
              <a:rPr lang="en-US" sz="4000" b="1" dirty="0" err="1">
                <a:solidFill>
                  <a:schemeClr val="tx1"/>
                </a:solidFill>
                <a:ea typeface="Calibri"/>
                <a:cs typeface="Calibri"/>
              </a:rPr>
              <a:t>Cont</a:t>
            </a:r>
            <a:r>
              <a:rPr lang="hr-HR" sz="4000" b="1" dirty="0" err="1">
                <a:solidFill>
                  <a:schemeClr val="tx1"/>
                </a:solidFill>
                <a:ea typeface="Calibri"/>
                <a:cs typeface="Calibri"/>
              </a:rPr>
              <a:t>ents</a:t>
            </a:r>
            <a:r>
              <a:rPr lang="hr-HR" sz="4000" b="1" dirty="0">
                <a:solidFill>
                  <a:schemeClr val="tx1"/>
                </a:solidFill>
                <a:ea typeface="Calibri"/>
                <a:cs typeface="Calibri"/>
              </a:rPr>
              <a:t>: </a:t>
            </a:r>
            <a:r>
              <a:rPr lang="en-US" sz="4000" b="1" dirty="0">
                <a:solidFill>
                  <a:schemeClr val="tx1"/>
                </a:solidFill>
                <a:ea typeface="Calibri"/>
                <a:cs typeface="Calibri"/>
              </a:rPr>
              <a:t>:</a:t>
            </a:r>
            <a:br>
              <a:rPr lang="en-US" sz="4000" dirty="0">
                <a:solidFill>
                  <a:schemeClr val="tx1"/>
                </a:solidFill>
                <a:ea typeface="Calibri"/>
                <a:cs typeface="Calibri"/>
              </a:rPr>
            </a:br>
            <a:endParaRPr lang="en-US" sz="4000" dirty="0">
              <a:solidFill>
                <a:schemeClr val="tx1"/>
              </a:solidFill>
              <a:ea typeface="Calibri"/>
              <a:cs typeface="Calibri"/>
            </a:endParaRPr>
          </a:p>
          <a:p>
            <a:pPr algn="l"/>
            <a:r>
              <a:rPr lang="en-US" sz="4000" dirty="0">
                <a:solidFill>
                  <a:schemeClr val="tx1"/>
                </a:solidFill>
                <a:ea typeface="Calibri"/>
                <a:cs typeface="Calibri"/>
              </a:rPr>
              <a:t>-</a:t>
            </a:r>
            <a:r>
              <a:rPr lang="hr-HR" sz="4000" dirty="0">
                <a:solidFill>
                  <a:schemeClr val="tx1"/>
                </a:solidFill>
                <a:ea typeface="Calibri"/>
                <a:cs typeface="Calibri"/>
              </a:rPr>
              <a:t>R</a:t>
            </a:r>
            <a:r>
              <a:rPr lang="en-US" sz="4000" dirty="0" err="1">
                <a:solidFill>
                  <a:schemeClr val="tx1"/>
                </a:solidFill>
                <a:ea typeface="Calibri"/>
                <a:cs typeface="Calibri"/>
              </a:rPr>
              <a:t>ejoice</a:t>
            </a:r>
            <a:r>
              <a:rPr lang="en-US" sz="4000" dirty="0">
                <a:solidFill>
                  <a:schemeClr val="tx1"/>
                </a:solidFill>
                <a:ea typeface="Calibri"/>
                <a:cs typeface="Calibri"/>
              </a:rPr>
              <a:t> people</a:t>
            </a:r>
            <a:br>
              <a:rPr lang="en-US" sz="4000" dirty="0">
                <a:solidFill>
                  <a:schemeClr val="tx1"/>
                </a:solidFill>
                <a:ea typeface="Calibri"/>
                <a:cs typeface="Calibri"/>
              </a:rPr>
            </a:br>
            <a:endParaRPr lang="en-US" sz="4000" dirty="0">
              <a:solidFill>
                <a:schemeClr val="tx1"/>
              </a:solidFill>
              <a:ea typeface="Calibri"/>
              <a:cs typeface="Calibri"/>
            </a:endParaRPr>
          </a:p>
          <a:p>
            <a:pPr algn="l"/>
            <a:r>
              <a:rPr lang="en-US" sz="4000" dirty="0">
                <a:solidFill>
                  <a:schemeClr val="tx1"/>
                </a:solidFill>
                <a:ea typeface="Calibri"/>
                <a:cs typeface="Calibri"/>
              </a:rPr>
              <a:t>-Kyrie eleison</a:t>
            </a:r>
            <a:br>
              <a:rPr lang="en-US" sz="4000" dirty="0">
                <a:solidFill>
                  <a:schemeClr val="tx1"/>
                </a:solidFill>
                <a:ea typeface="Calibri"/>
                <a:cs typeface="Calibri"/>
              </a:rPr>
            </a:br>
            <a:endParaRPr lang="en-US" sz="4000" dirty="0">
              <a:solidFill>
                <a:schemeClr val="tx1"/>
              </a:solidFill>
              <a:ea typeface="Calibri"/>
              <a:cs typeface="Calibri"/>
            </a:endParaRPr>
          </a:p>
          <a:p>
            <a:pPr algn="l"/>
            <a:r>
              <a:rPr lang="en-US" sz="4000" dirty="0">
                <a:solidFill>
                  <a:schemeClr val="tx1"/>
                </a:solidFill>
                <a:ea typeface="Calibri"/>
                <a:cs typeface="Calibri"/>
              </a:rPr>
              <a:t>-To everyone on Earth</a:t>
            </a:r>
          </a:p>
          <a:p>
            <a:pPr algn="l"/>
            <a:endParaRPr lang="en-US" sz="4000" dirty="0">
              <a:solidFill>
                <a:schemeClr val="tx1"/>
              </a:solidFill>
              <a:ea typeface="Calibri"/>
              <a:cs typeface="Calibri"/>
            </a:endParaRPr>
          </a:p>
          <a:p>
            <a:pPr algn="l"/>
            <a:r>
              <a:rPr lang="en-US" sz="4000" dirty="0">
                <a:solidFill>
                  <a:schemeClr val="tx1"/>
                </a:solidFill>
                <a:ea typeface="Calibri"/>
                <a:cs typeface="Calibri"/>
              </a:rPr>
              <a:t>- I bring you joy</a:t>
            </a:r>
            <a:endParaRPr lang="en-US" dirty="0">
              <a:solidFill>
                <a:schemeClr val="tx1"/>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alphaModFix amt="52000"/>
            <a:extLst>
              <a:ext uri="{837473B0-CC2E-450A-ABE3-18F120FF3D39}">
                <a1611:picAttrSrcUrl xmlns:a1611="http://schemas.microsoft.com/office/drawing/2016/11/main" r:id="rId3"/>
              </a:ext>
            </a:extLst>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C6257-A90D-1354-39F3-018D30ACEF1B}"/>
              </a:ext>
            </a:extLst>
          </p:cNvPr>
          <p:cNvSpPr>
            <a:spLocks noGrp="1"/>
          </p:cNvSpPr>
          <p:nvPr>
            <p:ph type="ctrTitle"/>
          </p:nvPr>
        </p:nvSpPr>
        <p:spPr>
          <a:xfrm>
            <a:off x="522194" y="858479"/>
            <a:ext cx="5737717" cy="5576770"/>
          </a:xfrm>
        </p:spPr>
        <p:txBody>
          <a:bodyPr anchor="ctr">
            <a:normAutofit/>
          </a:bodyPr>
          <a:lstStyle/>
          <a:p>
            <a:pPr algn="l"/>
            <a:r>
              <a:rPr lang="en-US" sz="8800" dirty="0">
                <a:solidFill>
                  <a:schemeClr val="bg1"/>
                </a:solidFill>
                <a:ea typeface="Calibri Light"/>
                <a:cs typeface="Calibri Light"/>
              </a:rPr>
              <a:t>Thank you for your attention</a:t>
            </a:r>
            <a:br>
              <a:rPr lang="en-US" sz="8800" dirty="0">
                <a:solidFill>
                  <a:schemeClr val="bg1"/>
                </a:solidFill>
                <a:ea typeface="Calibri Light"/>
                <a:cs typeface="Calibri Light"/>
              </a:rPr>
            </a:br>
            <a:r>
              <a:rPr lang="en-US" sz="8800" dirty="0">
                <a:solidFill>
                  <a:schemeClr val="bg1"/>
                </a:solidFill>
                <a:ea typeface="Calibri Light"/>
                <a:cs typeface="Calibri Light"/>
              </a:rPr>
              <a:t>:D</a:t>
            </a:r>
          </a:p>
        </p:txBody>
      </p:sp>
      <p:sp>
        <p:nvSpPr>
          <p:cNvPr id="3" name="Subtitle 2">
            <a:extLst>
              <a:ext uri="{FF2B5EF4-FFF2-40B4-BE49-F238E27FC236}">
                <a16:creationId xmlns:a16="http://schemas.microsoft.com/office/drawing/2014/main" id="{A01501DF-898F-80CB-AB8C-C57F306BF8AD}"/>
              </a:ext>
            </a:extLst>
          </p:cNvPr>
          <p:cNvSpPr>
            <a:spLocks noGrp="1"/>
          </p:cNvSpPr>
          <p:nvPr>
            <p:ph type="subTitle" idx="1"/>
          </p:nvPr>
        </p:nvSpPr>
        <p:spPr>
          <a:xfrm>
            <a:off x="6969036" y="637762"/>
            <a:ext cx="4700770" cy="5576770"/>
          </a:xfrm>
        </p:spPr>
        <p:txBody>
          <a:bodyPr vert="horz" lIns="91440" tIns="45720" rIns="91440" bIns="45720" rtlCol="0" anchor="ctr">
            <a:normAutofit fontScale="92500" lnSpcReduction="10000"/>
          </a:bodyPr>
          <a:lstStyle/>
          <a:p>
            <a:pPr algn="l"/>
            <a:endParaRPr lang="en-US" sz="3100" dirty="0">
              <a:solidFill>
                <a:schemeClr val="bg1"/>
              </a:solidFill>
            </a:endParaRPr>
          </a:p>
          <a:p>
            <a:pPr algn="l"/>
            <a:r>
              <a:rPr lang="en-US" sz="3100" b="1" dirty="0">
                <a:solidFill>
                  <a:schemeClr val="bg1"/>
                </a:solidFill>
                <a:ea typeface="Calibri"/>
                <a:cs typeface="Calibri"/>
              </a:rPr>
              <a:t>Hope you enjoyed</a:t>
            </a:r>
            <a:r>
              <a:rPr lang="hr-HR" sz="3100" b="1" dirty="0">
                <a:solidFill>
                  <a:schemeClr val="bg1"/>
                </a:solidFill>
                <a:ea typeface="Calibri"/>
                <a:cs typeface="Calibri"/>
              </a:rPr>
              <a:t> </a:t>
            </a:r>
            <a:r>
              <a:rPr lang="hr-HR" sz="3100" b="1" dirty="0" err="1">
                <a:solidFill>
                  <a:schemeClr val="bg1"/>
                </a:solidFill>
                <a:ea typeface="Calibri"/>
                <a:cs typeface="Calibri"/>
              </a:rPr>
              <a:t>it</a:t>
            </a:r>
            <a:r>
              <a:rPr lang="hr-HR" sz="3100" b="1" dirty="0">
                <a:solidFill>
                  <a:schemeClr val="bg1"/>
                </a:solidFill>
                <a:ea typeface="Calibri"/>
                <a:cs typeface="Calibri"/>
              </a:rPr>
              <a:t>! </a:t>
            </a:r>
            <a:endParaRPr lang="en-US" sz="3100" b="1" dirty="0">
              <a:solidFill>
                <a:schemeClr val="bg1"/>
              </a:solidFill>
              <a:ea typeface="Calibri"/>
              <a:cs typeface="Calibri"/>
            </a:endParaRPr>
          </a:p>
          <a:p>
            <a:pPr algn="l"/>
            <a:endParaRPr lang="en-US" sz="3100" dirty="0">
              <a:solidFill>
                <a:schemeClr val="bg1"/>
              </a:solidFill>
              <a:ea typeface="Calibri"/>
              <a:cs typeface="Calibri"/>
            </a:endParaRPr>
          </a:p>
          <a:p>
            <a:pPr algn="l"/>
            <a:r>
              <a:rPr lang="en-US" sz="3100" b="1" dirty="0">
                <a:solidFill>
                  <a:schemeClr val="bg1"/>
                </a:solidFill>
                <a:ea typeface="Calibri"/>
                <a:cs typeface="Calibri"/>
              </a:rPr>
              <a:t>By: </a:t>
            </a:r>
            <a:r>
              <a:rPr lang="en-US" sz="3100" b="1" dirty="0" err="1">
                <a:solidFill>
                  <a:schemeClr val="bg1"/>
                </a:solidFill>
                <a:ea typeface="Calibri"/>
                <a:cs typeface="Calibri"/>
              </a:rPr>
              <a:t>Mislav</a:t>
            </a:r>
            <a:r>
              <a:rPr lang="en-US" sz="3100" b="1" dirty="0">
                <a:solidFill>
                  <a:schemeClr val="bg1"/>
                </a:solidFill>
                <a:ea typeface="Calibri"/>
                <a:cs typeface="Calibri"/>
              </a:rPr>
              <a:t> Babić, </a:t>
            </a:r>
            <a:r>
              <a:rPr lang="en-US" sz="3100" b="1" dirty="0" err="1">
                <a:solidFill>
                  <a:schemeClr val="bg1"/>
                </a:solidFill>
                <a:ea typeface="Calibri"/>
                <a:cs typeface="Calibri"/>
              </a:rPr>
              <a:t>Lovro</a:t>
            </a:r>
            <a:r>
              <a:rPr lang="en-US" sz="3100" b="1" dirty="0">
                <a:solidFill>
                  <a:schemeClr val="bg1"/>
                </a:solidFill>
                <a:ea typeface="Calibri"/>
                <a:cs typeface="Calibri"/>
              </a:rPr>
              <a:t> </a:t>
            </a:r>
            <a:r>
              <a:rPr lang="en-US" sz="3100" b="1" dirty="0" err="1">
                <a:solidFill>
                  <a:schemeClr val="bg1"/>
                </a:solidFill>
                <a:ea typeface="Calibri"/>
                <a:cs typeface="Calibri"/>
              </a:rPr>
              <a:t>Gogoljak</a:t>
            </a:r>
            <a:r>
              <a:rPr lang="en-US" sz="3100" b="1" dirty="0">
                <a:solidFill>
                  <a:schemeClr val="bg1"/>
                </a:solidFill>
                <a:ea typeface="Calibri"/>
                <a:cs typeface="Calibri"/>
              </a:rPr>
              <a:t>, Leon </a:t>
            </a:r>
            <a:r>
              <a:rPr lang="en-US" sz="3100" b="1" dirty="0" err="1">
                <a:solidFill>
                  <a:schemeClr val="bg1"/>
                </a:solidFill>
                <a:ea typeface="Calibri"/>
                <a:cs typeface="Calibri"/>
              </a:rPr>
              <a:t>Šer</a:t>
            </a:r>
            <a:r>
              <a:rPr lang="en-US" sz="3100" b="1" dirty="0">
                <a:solidFill>
                  <a:schemeClr val="bg1"/>
                </a:solidFill>
                <a:ea typeface="Calibri"/>
                <a:cs typeface="Calibri"/>
              </a:rPr>
              <a:t>, </a:t>
            </a:r>
          </a:p>
          <a:p>
            <a:pPr algn="l"/>
            <a:r>
              <a:rPr lang="en-US" sz="3100" b="1" dirty="0">
                <a:solidFill>
                  <a:schemeClr val="bg1"/>
                </a:solidFill>
                <a:ea typeface="Calibri"/>
                <a:cs typeface="Calibri"/>
              </a:rPr>
              <a:t>Luka </a:t>
            </a:r>
            <a:r>
              <a:rPr lang="en-US" sz="3100" b="1" dirty="0" err="1">
                <a:solidFill>
                  <a:schemeClr val="bg1"/>
                </a:solidFill>
                <a:ea typeface="Calibri"/>
                <a:cs typeface="Calibri"/>
              </a:rPr>
              <a:t>Krznar</a:t>
            </a:r>
            <a:r>
              <a:rPr lang="en-US" sz="3100" b="1" dirty="0">
                <a:solidFill>
                  <a:schemeClr val="bg1"/>
                </a:solidFill>
                <a:ea typeface="Calibri"/>
                <a:cs typeface="Calibri"/>
              </a:rPr>
              <a:t>,</a:t>
            </a:r>
            <a:endParaRPr lang="hr-HR" sz="3100" b="1" dirty="0">
              <a:solidFill>
                <a:schemeClr val="bg1"/>
              </a:solidFill>
              <a:ea typeface="Calibri"/>
              <a:cs typeface="Calibri"/>
            </a:endParaRPr>
          </a:p>
          <a:p>
            <a:pPr algn="l"/>
            <a:r>
              <a:rPr lang="en-US" sz="3100" b="1" dirty="0">
                <a:solidFill>
                  <a:schemeClr val="bg1"/>
                </a:solidFill>
                <a:ea typeface="Calibri"/>
                <a:cs typeface="Calibri"/>
              </a:rPr>
              <a:t> </a:t>
            </a:r>
            <a:r>
              <a:rPr lang="en-US" sz="3100" b="1" dirty="0" err="1">
                <a:solidFill>
                  <a:schemeClr val="bg1"/>
                </a:solidFill>
                <a:ea typeface="Calibri"/>
                <a:cs typeface="Calibri"/>
              </a:rPr>
              <a:t>Karlo</a:t>
            </a:r>
            <a:r>
              <a:rPr lang="en-US" sz="3100" b="1" dirty="0">
                <a:solidFill>
                  <a:schemeClr val="bg1"/>
                </a:solidFill>
                <a:ea typeface="Calibri"/>
                <a:cs typeface="Calibri"/>
              </a:rPr>
              <a:t> </a:t>
            </a:r>
            <a:r>
              <a:rPr lang="en-US" sz="3100" b="1" dirty="0" err="1">
                <a:solidFill>
                  <a:schemeClr val="bg1"/>
                </a:solidFill>
                <a:ea typeface="Calibri"/>
                <a:cs typeface="Calibri"/>
              </a:rPr>
              <a:t>Barišić</a:t>
            </a:r>
            <a:endParaRPr lang="en-US" b="1" dirty="0">
              <a:solidFill>
                <a:schemeClr val="bg1"/>
              </a:solidFill>
            </a:endParaRPr>
          </a:p>
          <a:p>
            <a:pPr algn="l"/>
            <a:endParaRPr lang="en-US" sz="3100" b="1" dirty="0">
              <a:solidFill>
                <a:schemeClr val="bg1"/>
              </a:solidFill>
              <a:ea typeface="Calibri"/>
              <a:cs typeface="Calibri"/>
            </a:endParaRPr>
          </a:p>
          <a:p>
            <a:pPr algn="l"/>
            <a:r>
              <a:rPr lang="en-US" sz="3100" b="1" dirty="0">
                <a:solidFill>
                  <a:schemeClr val="bg1"/>
                </a:solidFill>
                <a:ea typeface="Calibri"/>
                <a:cs typeface="Calibri"/>
              </a:rPr>
              <a:t>So</a:t>
            </a:r>
            <a:r>
              <a:rPr lang="hr-HR" sz="3100" b="1" dirty="0">
                <a:solidFill>
                  <a:schemeClr val="bg1"/>
                </a:solidFill>
                <a:ea typeface="Calibri"/>
                <a:cs typeface="Calibri"/>
              </a:rPr>
              <a:t>u</a:t>
            </a:r>
            <a:r>
              <a:rPr lang="en-US" sz="3100" b="1" dirty="0" err="1">
                <a:solidFill>
                  <a:schemeClr val="bg1"/>
                </a:solidFill>
                <a:ea typeface="Calibri"/>
                <a:cs typeface="Calibri"/>
              </a:rPr>
              <a:t>rces</a:t>
            </a:r>
            <a:r>
              <a:rPr lang="en-US" sz="3100" b="1" dirty="0">
                <a:solidFill>
                  <a:schemeClr val="bg1"/>
                </a:solidFill>
                <a:ea typeface="Calibri"/>
                <a:cs typeface="Calibri"/>
              </a:rPr>
              <a:t>: google</a:t>
            </a:r>
            <a:r>
              <a:rPr lang="hr-HR" sz="3100" b="1" dirty="0">
                <a:solidFill>
                  <a:schemeClr val="bg1"/>
                </a:solidFill>
                <a:ea typeface="Calibri"/>
                <a:cs typeface="Calibri"/>
              </a:rPr>
              <a:t>, </a:t>
            </a:r>
            <a:r>
              <a:rPr lang="hr-HR" sz="3100" b="1" dirty="0" err="1">
                <a:solidFill>
                  <a:schemeClr val="bg1"/>
                </a:solidFill>
                <a:ea typeface="Calibri"/>
                <a:cs typeface="Calibri"/>
              </a:rPr>
              <a:t>youtube</a:t>
            </a:r>
            <a:endParaRPr lang="en-US" b="1" dirty="0">
              <a:solidFill>
                <a:schemeClr val="bg1"/>
              </a:solidFill>
            </a:endParaRPr>
          </a:p>
        </p:txBody>
      </p:sp>
    </p:spTree>
    <p:extLst>
      <p:ext uri="{BB962C8B-B14F-4D97-AF65-F5344CB8AC3E}">
        <p14:creationId xmlns:p14="http://schemas.microsoft.com/office/powerpoint/2010/main" val="738185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0C8FA-4935-7FA2-7D07-8455BD8AC8C7}"/>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ea typeface="Calibri Light"/>
                <a:cs typeface="Calibri Light"/>
              </a:rPr>
              <a:t>Rejoice people</a:t>
            </a:r>
            <a:endParaRPr lang="en-US" sz="4000" dirty="0">
              <a:solidFill>
                <a:schemeClr val="bg1"/>
              </a:solidFill>
            </a:endParaRPr>
          </a:p>
        </p:txBody>
      </p:sp>
      <p:sp>
        <p:nvSpPr>
          <p:cNvPr id="3" name="Content Placeholder 2">
            <a:extLst>
              <a:ext uri="{FF2B5EF4-FFF2-40B4-BE49-F238E27FC236}">
                <a16:creationId xmlns:a16="http://schemas.microsoft.com/office/drawing/2014/main" id="{0BEE006E-FA92-234B-2FBC-799421A0D2F6}"/>
              </a:ext>
            </a:extLst>
          </p:cNvPr>
          <p:cNvSpPr>
            <a:spLocks noGrp="1"/>
          </p:cNvSpPr>
          <p:nvPr>
            <p:ph idx="1"/>
          </p:nvPr>
        </p:nvSpPr>
        <p:spPr>
          <a:xfrm>
            <a:off x="571860" y="2112239"/>
            <a:ext cx="11321549" cy="5102618"/>
          </a:xfrm>
        </p:spPr>
        <p:txBody>
          <a:bodyPr vert="horz" lIns="91440" tIns="45720" rIns="91440" bIns="45720" rtlCol="0">
            <a:normAutofit/>
          </a:bodyPr>
          <a:lstStyle/>
          <a:p>
            <a:pPr marL="0" indent="0">
              <a:buNone/>
            </a:pPr>
            <a:r>
              <a:rPr lang="en-US" sz="2400" dirty="0">
                <a:solidFill>
                  <a:schemeClr val="bg1"/>
                </a:solidFill>
              </a:rPr>
              <a:t>Rejoice, people, when you hear the voice, for Jesus to be born in the blessed hour. Every nation hear, hear, and approach Bethlehem, approach. See the mystery of God in the fallen barn And who suffers poverty on that hard straw. Hear that mystery, hear, and approach the manger! Access! Mary rejoices with Joseph looking on An angel sings "Gloria" in the air while flying And you, the whole world, Salute the Savior! Greetings!</a:t>
            </a:r>
            <a:endParaRPr lang="hr-HR" sz="2400" dirty="0">
              <a:solidFill>
                <a:schemeClr val="bg1"/>
              </a:solidFill>
            </a:endParaRPr>
          </a:p>
          <a:p>
            <a:pPr marL="0" indent="0">
              <a:buNone/>
            </a:pPr>
            <a:r>
              <a:rPr lang="hr-HR" sz="2400" dirty="0">
                <a:solidFill>
                  <a:schemeClr val="bg1"/>
                </a:solidFill>
                <a:ea typeface="Calibri" panose="020F0502020204030204"/>
                <a:cs typeface="Calibri" panose="020F0502020204030204"/>
                <a:hlinkClick r:id="rId3"/>
              </a:rPr>
              <a:t>https://www.youtube.com/watch?v=UTp8RKs4wqg</a:t>
            </a:r>
            <a:endParaRPr lang="hr-HR" sz="2400" dirty="0">
              <a:solidFill>
                <a:schemeClr val="bg1"/>
              </a:solidFill>
              <a:ea typeface="Calibri" panose="020F0502020204030204"/>
              <a:cs typeface="Calibri" panose="020F0502020204030204"/>
            </a:endParaRPr>
          </a:p>
        </p:txBody>
      </p:sp>
    </p:spTree>
    <p:extLst>
      <p:ext uri="{BB962C8B-B14F-4D97-AF65-F5344CB8AC3E}">
        <p14:creationId xmlns:p14="http://schemas.microsoft.com/office/powerpoint/2010/main" val="2026198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F598-9F5B-0700-0F30-6399F95A159F}"/>
              </a:ext>
            </a:extLst>
          </p:cNvPr>
          <p:cNvSpPr>
            <a:spLocks noGrp="1"/>
          </p:cNvSpPr>
          <p:nvPr>
            <p:ph type="title"/>
          </p:nvPr>
        </p:nvSpPr>
        <p:spPr>
          <a:xfrm>
            <a:off x="1156851" y="637762"/>
            <a:ext cx="9888496" cy="900131"/>
          </a:xfrm>
        </p:spPr>
        <p:txBody>
          <a:bodyPr anchor="t">
            <a:normAutofit/>
          </a:bodyPr>
          <a:lstStyle/>
          <a:p>
            <a:r>
              <a:rPr lang="en-US" sz="4000" dirty="0" err="1">
                <a:solidFill>
                  <a:schemeClr val="bg1"/>
                </a:solidFill>
                <a:ea typeface="Calibri Light"/>
                <a:cs typeface="Calibri Light"/>
              </a:rPr>
              <a:t>Radujte</a:t>
            </a:r>
            <a:r>
              <a:rPr lang="en-US" sz="4000" dirty="0">
                <a:solidFill>
                  <a:schemeClr val="bg1"/>
                </a:solidFill>
                <a:ea typeface="Calibri Light"/>
                <a:cs typeface="Calibri Light"/>
              </a:rPr>
              <a:t> se </a:t>
            </a:r>
            <a:r>
              <a:rPr lang="en-US" sz="4000" dirty="0" err="1">
                <a:solidFill>
                  <a:schemeClr val="bg1"/>
                </a:solidFill>
                <a:ea typeface="Calibri Light"/>
                <a:cs typeface="Calibri Light"/>
              </a:rPr>
              <a:t>narodi</a:t>
            </a:r>
            <a:endParaRPr lang="en-US" sz="4000" dirty="0">
              <a:solidFill>
                <a:schemeClr val="bg1"/>
              </a:solidFill>
              <a:ea typeface="Calibri Light"/>
              <a:cs typeface="Calibri Light"/>
            </a:endParaRPr>
          </a:p>
        </p:txBody>
      </p:sp>
      <p:sp>
        <p:nvSpPr>
          <p:cNvPr id="3" name="Content Placeholder 2">
            <a:extLst>
              <a:ext uri="{FF2B5EF4-FFF2-40B4-BE49-F238E27FC236}">
                <a16:creationId xmlns:a16="http://schemas.microsoft.com/office/drawing/2014/main" id="{AB63862B-5963-9CF3-EC78-6CB060187FF3}"/>
              </a:ext>
            </a:extLst>
          </p:cNvPr>
          <p:cNvSpPr>
            <a:spLocks noGrp="1"/>
          </p:cNvSpPr>
          <p:nvPr>
            <p:ph idx="1"/>
          </p:nvPr>
        </p:nvSpPr>
        <p:spPr>
          <a:xfrm>
            <a:off x="1050445" y="1537893"/>
            <a:ext cx="11250111" cy="4924025"/>
          </a:xfrm>
        </p:spPr>
        <p:txBody>
          <a:bodyPr vert="horz" lIns="91440" tIns="45720" rIns="91440" bIns="45720" rtlCol="0" anchor="t">
            <a:normAutofit fontScale="92500" lnSpcReduction="10000"/>
          </a:bodyPr>
          <a:lstStyle/>
          <a:p>
            <a:pPr>
              <a:buNone/>
            </a:pPr>
            <a:r>
              <a:rPr lang="en-US" sz="2400" dirty="0" err="1">
                <a:solidFill>
                  <a:schemeClr val="bg1"/>
                </a:solidFill>
                <a:ea typeface="+mn-lt"/>
                <a:cs typeface="+mn-lt"/>
              </a:rPr>
              <a:t>Radujte</a:t>
            </a:r>
            <a:r>
              <a:rPr lang="en-US" sz="2400" dirty="0">
                <a:solidFill>
                  <a:schemeClr val="bg1"/>
                </a:solidFill>
                <a:ea typeface="+mn-lt"/>
                <a:cs typeface="+mn-lt"/>
              </a:rPr>
              <a:t> se </a:t>
            </a:r>
            <a:r>
              <a:rPr lang="en-US" sz="2400" dirty="0" err="1">
                <a:solidFill>
                  <a:schemeClr val="bg1"/>
                </a:solidFill>
                <a:ea typeface="+mn-lt"/>
                <a:cs typeface="+mn-lt"/>
              </a:rPr>
              <a:t>narodi</a:t>
            </a:r>
            <a:r>
              <a:rPr lang="en-US" sz="2400" dirty="0">
                <a:solidFill>
                  <a:schemeClr val="bg1"/>
                </a:solidFill>
                <a:ea typeface="+mn-lt"/>
                <a:cs typeface="+mn-lt"/>
              </a:rPr>
              <a:t>, </a:t>
            </a:r>
            <a:r>
              <a:rPr lang="en-US" sz="2400" dirty="0" err="1">
                <a:solidFill>
                  <a:schemeClr val="bg1"/>
                </a:solidFill>
                <a:ea typeface="+mn-lt"/>
                <a:cs typeface="+mn-lt"/>
              </a:rPr>
              <a:t>kad</a:t>
            </a:r>
            <a:r>
              <a:rPr lang="en-US" sz="2400" dirty="0">
                <a:solidFill>
                  <a:schemeClr val="bg1"/>
                </a:solidFill>
                <a:ea typeface="+mn-lt"/>
                <a:cs typeface="+mn-lt"/>
              </a:rPr>
              <a:t> </a:t>
            </a:r>
            <a:r>
              <a:rPr lang="en-US" sz="2400" dirty="0" err="1">
                <a:solidFill>
                  <a:schemeClr val="bg1"/>
                </a:solidFill>
                <a:ea typeface="+mn-lt"/>
                <a:cs typeface="+mn-lt"/>
              </a:rPr>
              <a:t>čujete</a:t>
            </a:r>
            <a:r>
              <a:rPr lang="en-US" sz="2400" dirty="0">
                <a:solidFill>
                  <a:schemeClr val="bg1"/>
                </a:solidFill>
                <a:ea typeface="+mn-lt"/>
                <a:cs typeface="+mn-lt"/>
              </a:rPr>
              <a:t> </a:t>
            </a:r>
            <a:r>
              <a:rPr lang="en-US" sz="2400" dirty="0" err="1">
                <a:solidFill>
                  <a:schemeClr val="bg1"/>
                </a:solidFill>
                <a:ea typeface="+mn-lt"/>
                <a:cs typeface="+mn-lt"/>
              </a:rPr>
              <a:t>glas</a:t>
            </a:r>
            <a:r>
              <a:rPr lang="en-US" sz="2400" dirty="0">
                <a:solidFill>
                  <a:schemeClr val="bg1"/>
                </a:solidFill>
                <a:ea typeface="+mn-lt"/>
                <a:cs typeface="+mn-lt"/>
              </a:rPr>
              <a:t>,</a:t>
            </a:r>
            <a:br>
              <a:rPr lang="en-US" sz="2400" dirty="0">
                <a:solidFill>
                  <a:schemeClr val="bg1"/>
                </a:solidFill>
                <a:ea typeface="+mn-lt"/>
                <a:cs typeface="+mn-lt"/>
              </a:rPr>
            </a:br>
            <a:r>
              <a:rPr lang="en-US" sz="2400" dirty="0">
                <a:solidFill>
                  <a:schemeClr val="bg1"/>
                </a:solidFill>
                <a:ea typeface="+mn-lt"/>
                <a:cs typeface="+mn-lt"/>
              </a:rPr>
              <a:t>da se </a:t>
            </a:r>
            <a:r>
              <a:rPr lang="en-US" sz="2400" dirty="0" err="1">
                <a:solidFill>
                  <a:schemeClr val="bg1"/>
                </a:solidFill>
                <a:ea typeface="+mn-lt"/>
                <a:cs typeface="+mn-lt"/>
              </a:rPr>
              <a:t>Isus</a:t>
            </a:r>
            <a:r>
              <a:rPr lang="en-US" sz="2400" dirty="0">
                <a:solidFill>
                  <a:schemeClr val="bg1"/>
                </a:solidFill>
                <a:ea typeface="+mn-lt"/>
                <a:cs typeface="+mn-lt"/>
              </a:rPr>
              <a:t> </a:t>
            </a:r>
            <a:r>
              <a:rPr lang="en-US" sz="2400" dirty="0" err="1">
                <a:solidFill>
                  <a:schemeClr val="bg1"/>
                </a:solidFill>
                <a:ea typeface="+mn-lt"/>
                <a:cs typeface="+mn-lt"/>
              </a:rPr>
              <a:t>porodi</a:t>
            </a:r>
            <a:r>
              <a:rPr lang="en-US" sz="2400" dirty="0">
                <a:solidFill>
                  <a:schemeClr val="bg1"/>
                </a:solidFill>
                <a:ea typeface="+mn-lt"/>
                <a:cs typeface="+mn-lt"/>
              </a:rPr>
              <a:t> u </a:t>
            </a:r>
            <a:r>
              <a:rPr lang="en-US" sz="2400" dirty="0" err="1">
                <a:solidFill>
                  <a:schemeClr val="bg1"/>
                </a:solidFill>
                <a:ea typeface="+mn-lt"/>
                <a:cs typeface="+mn-lt"/>
              </a:rPr>
              <a:t>blaženi</a:t>
            </a:r>
            <a:r>
              <a:rPr lang="en-US" sz="2400" dirty="0">
                <a:solidFill>
                  <a:schemeClr val="bg1"/>
                </a:solidFill>
                <a:ea typeface="+mn-lt"/>
                <a:cs typeface="+mn-lt"/>
              </a:rPr>
              <a:t> </a:t>
            </a:r>
            <a:r>
              <a:rPr lang="en-US" sz="2400" dirty="0" err="1">
                <a:solidFill>
                  <a:schemeClr val="bg1"/>
                </a:solidFill>
                <a:ea typeface="+mn-lt"/>
                <a:cs typeface="+mn-lt"/>
              </a:rPr>
              <a:t>čas</a:t>
            </a:r>
            <a:r>
              <a:rPr lang="en-US" sz="2400" dirty="0">
                <a:solidFill>
                  <a:schemeClr val="bg1"/>
                </a:solidFill>
                <a:ea typeface="+mn-lt"/>
                <a:cs typeface="+mn-lt"/>
              </a:rPr>
              <a:t>.</a:t>
            </a:r>
            <a:br>
              <a:rPr lang="en-US" sz="2400" dirty="0">
                <a:solidFill>
                  <a:schemeClr val="bg1"/>
                </a:solidFill>
                <a:ea typeface="+mn-lt"/>
                <a:cs typeface="+mn-lt"/>
              </a:rPr>
            </a:br>
            <a:r>
              <a:rPr lang="en-US" sz="2400" dirty="0" err="1">
                <a:solidFill>
                  <a:schemeClr val="bg1"/>
                </a:solidFill>
                <a:ea typeface="+mn-lt"/>
                <a:cs typeface="+mn-lt"/>
              </a:rPr>
              <a:t>Svaki</a:t>
            </a:r>
            <a:r>
              <a:rPr lang="en-US" sz="2400" dirty="0">
                <a:solidFill>
                  <a:schemeClr val="bg1"/>
                </a:solidFill>
                <a:ea typeface="+mn-lt"/>
                <a:cs typeface="+mn-lt"/>
              </a:rPr>
              <a:t> </a:t>
            </a:r>
            <a:r>
              <a:rPr lang="en-US" sz="2400" dirty="0" err="1">
                <a:solidFill>
                  <a:schemeClr val="bg1"/>
                </a:solidFill>
                <a:ea typeface="+mn-lt"/>
                <a:cs typeface="+mn-lt"/>
              </a:rPr>
              <a:t>narod</a:t>
            </a:r>
            <a:r>
              <a:rPr lang="en-US" sz="2400" dirty="0">
                <a:solidFill>
                  <a:schemeClr val="bg1"/>
                </a:solidFill>
                <a:ea typeface="+mn-lt"/>
                <a:cs typeface="+mn-lt"/>
              </a:rPr>
              <a:t> </a:t>
            </a:r>
            <a:r>
              <a:rPr lang="en-US" sz="2400" dirty="0" err="1">
                <a:solidFill>
                  <a:schemeClr val="bg1"/>
                </a:solidFill>
                <a:ea typeface="+mn-lt"/>
                <a:cs typeface="+mn-lt"/>
              </a:rPr>
              <a:t>čuj</a:t>
            </a:r>
            <a:r>
              <a:rPr lang="en-US" sz="2400" dirty="0">
                <a:solidFill>
                  <a:schemeClr val="bg1"/>
                </a:solidFill>
                <a:ea typeface="+mn-lt"/>
                <a:cs typeface="+mn-lt"/>
              </a:rPr>
              <a:t>, </a:t>
            </a:r>
            <a:r>
              <a:rPr lang="en-US" sz="2400" dirty="0" err="1">
                <a:solidFill>
                  <a:schemeClr val="bg1"/>
                </a:solidFill>
                <a:ea typeface="+mn-lt"/>
                <a:cs typeface="+mn-lt"/>
              </a:rPr>
              <a:t>čuj</a:t>
            </a:r>
            <a:r>
              <a:rPr lang="en-US" sz="2400" dirty="0">
                <a:solidFill>
                  <a:schemeClr val="bg1"/>
                </a:solidFill>
                <a:ea typeface="+mn-lt"/>
                <a:cs typeface="+mn-lt"/>
              </a:rPr>
              <a:t>,</a:t>
            </a:r>
            <a:br>
              <a:rPr lang="en-US" sz="2400" dirty="0">
                <a:solidFill>
                  <a:schemeClr val="bg1"/>
                </a:solidFill>
                <a:ea typeface="+mn-lt"/>
                <a:cs typeface="+mn-lt"/>
              </a:rPr>
            </a:br>
            <a:r>
              <a:rPr lang="en-US" sz="2400" dirty="0" err="1">
                <a:solidFill>
                  <a:schemeClr val="bg1"/>
                </a:solidFill>
                <a:ea typeface="+mn-lt"/>
                <a:cs typeface="+mn-lt"/>
              </a:rPr>
              <a:t>i</a:t>
            </a:r>
            <a:r>
              <a:rPr lang="en-US" sz="2400" dirty="0">
                <a:solidFill>
                  <a:schemeClr val="bg1"/>
                </a:solidFill>
                <a:ea typeface="+mn-lt"/>
                <a:cs typeface="+mn-lt"/>
              </a:rPr>
              <a:t> </a:t>
            </a:r>
            <a:r>
              <a:rPr lang="en-US" sz="2400" dirty="0" err="1">
                <a:solidFill>
                  <a:schemeClr val="bg1"/>
                </a:solidFill>
                <a:ea typeface="+mn-lt"/>
                <a:cs typeface="+mn-lt"/>
              </a:rPr>
              <a:t>Betlemu</a:t>
            </a:r>
            <a:r>
              <a:rPr lang="en-US" sz="2400" dirty="0">
                <a:solidFill>
                  <a:schemeClr val="bg1"/>
                </a:solidFill>
                <a:ea typeface="+mn-lt"/>
                <a:cs typeface="+mn-lt"/>
              </a:rPr>
              <a:t> </a:t>
            </a:r>
            <a:r>
              <a:rPr lang="en-US" sz="2400" dirty="0" err="1">
                <a:solidFill>
                  <a:schemeClr val="bg1"/>
                </a:solidFill>
                <a:ea typeface="+mn-lt"/>
                <a:cs typeface="+mn-lt"/>
              </a:rPr>
              <a:t>pristupljuj</a:t>
            </a:r>
            <a:r>
              <a:rPr lang="en-US" sz="2400" dirty="0">
                <a:solidFill>
                  <a:schemeClr val="bg1"/>
                </a:solidFill>
                <a:ea typeface="+mn-lt"/>
                <a:cs typeface="+mn-lt"/>
              </a:rPr>
              <a:t>, </a:t>
            </a:r>
            <a:r>
              <a:rPr lang="en-US" sz="2400" dirty="0" err="1">
                <a:solidFill>
                  <a:schemeClr val="bg1"/>
                </a:solidFill>
                <a:ea typeface="+mn-lt"/>
                <a:cs typeface="+mn-lt"/>
              </a:rPr>
              <a:t>pristupljuj</a:t>
            </a:r>
            <a:r>
              <a:rPr lang="en-US" sz="2400" dirty="0">
                <a:solidFill>
                  <a:schemeClr val="bg1"/>
                </a:solidFill>
                <a:ea typeface="+mn-lt"/>
                <a:cs typeface="+mn-lt"/>
              </a:rPr>
              <a:t>.</a:t>
            </a:r>
            <a:br>
              <a:rPr lang="en-US" sz="2400" dirty="0">
                <a:solidFill>
                  <a:schemeClr val="bg1"/>
                </a:solidFill>
                <a:ea typeface="+mn-lt"/>
                <a:cs typeface="+mn-lt"/>
              </a:rPr>
            </a:br>
            <a:endParaRPr lang="en-US" sz="2400" dirty="0">
              <a:solidFill>
                <a:schemeClr val="bg1"/>
              </a:solidFill>
              <a:ea typeface="+mn-lt"/>
              <a:cs typeface="+mn-lt"/>
            </a:endParaRPr>
          </a:p>
          <a:p>
            <a:pPr>
              <a:buNone/>
            </a:pPr>
            <a:r>
              <a:rPr lang="en-US" sz="2400" dirty="0" err="1">
                <a:solidFill>
                  <a:schemeClr val="bg1"/>
                </a:solidFill>
                <a:ea typeface="+mn-lt"/>
                <a:cs typeface="+mn-lt"/>
              </a:rPr>
              <a:t>Vidi</a:t>
            </a:r>
            <a:r>
              <a:rPr lang="en-US" sz="2400" dirty="0">
                <a:solidFill>
                  <a:schemeClr val="bg1"/>
                </a:solidFill>
                <a:ea typeface="+mn-lt"/>
                <a:cs typeface="+mn-lt"/>
              </a:rPr>
              <a:t> </a:t>
            </a:r>
            <a:r>
              <a:rPr lang="en-US" sz="2400" dirty="0" err="1">
                <a:solidFill>
                  <a:schemeClr val="bg1"/>
                </a:solidFill>
                <a:ea typeface="+mn-lt"/>
                <a:cs typeface="+mn-lt"/>
              </a:rPr>
              <a:t>Božje</a:t>
            </a:r>
            <a:r>
              <a:rPr lang="en-US" sz="2400" dirty="0">
                <a:solidFill>
                  <a:schemeClr val="bg1"/>
                </a:solidFill>
                <a:ea typeface="+mn-lt"/>
                <a:cs typeface="+mn-lt"/>
              </a:rPr>
              <a:t> </a:t>
            </a:r>
            <a:r>
              <a:rPr lang="en-US" sz="2400" dirty="0" err="1">
                <a:solidFill>
                  <a:schemeClr val="bg1"/>
                </a:solidFill>
                <a:ea typeface="+mn-lt"/>
                <a:cs typeface="+mn-lt"/>
              </a:rPr>
              <a:t>otajstvo</a:t>
            </a:r>
            <a:r>
              <a:rPr lang="en-US" sz="2400" dirty="0">
                <a:solidFill>
                  <a:schemeClr val="bg1"/>
                </a:solidFill>
                <a:ea typeface="+mn-lt"/>
                <a:cs typeface="+mn-lt"/>
              </a:rPr>
              <a:t> u </a:t>
            </a:r>
            <a:r>
              <a:rPr lang="en-US" sz="2400" dirty="0" err="1">
                <a:solidFill>
                  <a:schemeClr val="bg1"/>
                </a:solidFill>
                <a:ea typeface="+mn-lt"/>
                <a:cs typeface="+mn-lt"/>
              </a:rPr>
              <a:t>podrtoj</a:t>
            </a:r>
            <a:r>
              <a:rPr lang="en-US" sz="2400" dirty="0">
                <a:solidFill>
                  <a:schemeClr val="bg1"/>
                </a:solidFill>
                <a:ea typeface="+mn-lt"/>
                <a:cs typeface="+mn-lt"/>
              </a:rPr>
              <a:t> </a:t>
            </a:r>
            <a:r>
              <a:rPr lang="en-US" sz="2400" dirty="0" err="1">
                <a:solidFill>
                  <a:schemeClr val="bg1"/>
                </a:solidFill>
                <a:ea typeface="+mn-lt"/>
                <a:cs typeface="+mn-lt"/>
              </a:rPr>
              <a:t>štalici</a:t>
            </a:r>
            <a:br>
              <a:rPr lang="en-US" sz="2400" dirty="0">
                <a:solidFill>
                  <a:schemeClr val="bg1"/>
                </a:solidFill>
                <a:ea typeface="+mn-lt"/>
                <a:cs typeface="+mn-lt"/>
              </a:rPr>
            </a:br>
            <a:r>
              <a:rPr lang="en-US" sz="2400" dirty="0">
                <a:solidFill>
                  <a:schemeClr val="bg1"/>
                </a:solidFill>
                <a:ea typeface="+mn-lt"/>
                <a:cs typeface="+mn-lt"/>
              </a:rPr>
              <a:t>I </a:t>
            </a:r>
            <a:r>
              <a:rPr lang="en-US" sz="2400" dirty="0" err="1">
                <a:solidFill>
                  <a:schemeClr val="bg1"/>
                </a:solidFill>
                <a:ea typeface="+mn-lt"/>
                <a:cs typeface="+mn-lt"/>
              </a:rPr>
              <a:t>tko</a:t>
            </a:r>
            <a:r>
              <a:rPr lang="en-US" sz="2400" dirty="0">
                <a:solidFill>
                  <a:schemeClr val="bg1"/>
                </a:solidFill>
                <a:ea typeface="+mn-lt"/>
                <a:cs typeface="+mn-lt"/>
              </a:rPr>
              <a:t> </a:t>
            </a:r>
            <a:r>
              <a:rPr lang="en-US" sz="2400" dirty="0" err="1">
                <a:solidFill>
                  <a:schemeClr val="bg1"/>
                </a:solidFill>
                <a:ea typeface="+mn-lt"/>
                <a:cs typeface="+mn-lt"/>
              </a:rPr>
              <a:t>trpi</a:t>
            </a:r>
            <a:r>
              <a:rPr lang="en-US" sz="2400" dirty="0">
                <a:solidFill>
                  <a:schemeClr val="bg1"/>
                </a:solidFill>
                <a:ea typeface="+mn-lt"/>
                <a:cs typeface="+mn-lt"/>
              </a:rPr>
              <a:t> </a:t>
            </a:r>
            <a:r>
              <a:rPr lang="en-US" sz="2400" dirty="0" err="1">
                <a:solidFill>
                  <a:schemeClr val="bg1"/>
                </a:solidFill>
                <a:ea typeface="+mn-lt"/>
                <a:cs typeface="+mn-lt"/>
              </a:rPr>
              <a:t>uboštvo</a:t>
            </a:r>
            <a:r>
              <a:rPr lang="en-US" sz="2400" dirty="0">
                <a:solidFill>
                  <a:schemeClr val="bg1"/>
                </a:solidFill>
                <a:ea typeface="+mn-lt"/>
                <a:cs typeface="+mn-lt"/>
              </a:rPr>
              <a:t> </a:t>
            </a:r>
            <a:r>
              <a:rPr lang="en-US" sz="2400" dirty="0" err="1">
                <a:solidFill>
                  <a:schemeClr val="bg1"/>
                </a:solidFill>
                <a:ea typeface="+mn-lt"/>
                <a:cs typeface="+mn-lt"/>
              </a:rPr>
              <a:t>na</a:t>
            </a:r>
            <a:r>
              <a:rPr lang="en-US" sz="2400" dirty="0">
                <a:solidFill>
                  <a:schemeClr val="bg1"/>
                </a:solidFill>
                <a:ea typeface="+mn-lt"/>
                <a:cs typeface="+mn-lt"/>
              </a:rPr>
              <a:t> </a:t>
            </a:r>
            <a:r>
              <a:rPr lang="en-US" sz="2400" dirty="0" err="1">
                <a:solidFill>
                  <a:schemeClr val="bg1"/>
                </a:solidFill>
                <a:ea typeface="+mn-lt"/>
                <a:cs typeface="+mn-lt"/>
              </a:rPr>
              <a:t>toj</a:t>
            </a:r>
            <a:r>
              <a:rPr lang="en-US" sz="2400" dirty="0">
                <a:solidFill>
                  <a:schemeClr val="bg1"/>
                </a:solidFill>
                <a:ea typeface="+mn-lt"/>
                <a:cs typeface="+mn-lt"/>
              </a:rPr>
              <a:t> </a:t>
            </a:r>
            <a:r>
              <a:rPr lang="en-US" sz="2400" dirty="0" err="1">
                <a:solidFill>
                  <a:schemeClr val="bg1"/>
                </a:solidFill>
                <a:ea typeface="+mn-lt"/>
                <a:cs typeface="+mn-lt"/>
              </a:rPr>
              <a:t>tvrdoj</a:t>
            </a:r>
            <a:r>
              <a:rPr lang="en-US" sz="2400" dirty="0">
                <a:solidFill>
                  <a:schemeClr val="bg1"/>
                </a:solidFill>
                <a:ea typeface="+mn-lt"/>
                <a:cs typeface="+mn-lt"/>
              </a:rPr>
              <a:t> </a:t>
            </a:r>
            <a:r>
              <a:rPr lang="en-US" sz="2400" dirty="0" err="1">
                <a:solidFill>
                  <a:schemeClr val="bg1"/>
                </a:solidFill>
                <a:ea typeface="+mn-lt"/>
                <a:cs typeface="+mn-lt"/>
              </a:rPr>
              <a:t>slamici</a:t>
            </a:r>
            <a:r>
              <a:rPr lang="en-US" sz="2400" dirty="0">
                <a:solidFill>
                  <a:schemeClr val="bg1"/>
                </a:solidFill>
                <a:ea typeface="+mn-lt"/>
                <a:cs typeface="+mn-lt"/>
              </a:rPr>
              <a:t>.</a:t>
            </a:r>
            <a:br>
              <a:rPr lang="en-US" sz="2400" dirty="0">
                <a:solidFill>
                  <a:schemeClr val="bg1"/>
                </a:solidFill>
                <a:ea typeface="+mn-lt"/>
                <a:cs typeface="+mn-lt"/>
              </a:rPr>
            </a:br>
            <a:r>
              <a:rPr lang="en-US" sz="2400" dirty="0">
                <a:solidFill>
                  <a:schemeClr val="bg1"/>
                </a:solidFill>
                <a:ea typeface="+mn-lt"/>
                <a:cs typeface="+mn-lt"/>
              </a:rPr>
              <a:t>To </a:t>
            </a:r>
            <a:r>
              <a:rPr lang="en-US" sz="2400" dirty="0" err="1">
                <a:solidFill>
                  <a:schemeClr val="bg1"/>
                </a:solidFill>
                <a:ea typeface="+mn-lt"/>
                <a:cs typeface="+mn-lt"/>
              </a:rPr>
              <a:t>otajstvo</a:t>
            </a:r>
            <a:r>
              <a:rPr lang="en-US" sz="2400" dirty="0">
                <a:solidFill>
                  <a:schemeClr val="bg1"/>
                </a:solidFill>
                <a:ea typeface="+mn-lt"/>
                <a:cs typeface="+mn-lt"/>
              </a:rPr>
              <a:t> </a:t>
            </a:r>
            <a:r>
              <a:rPr lang="en-US" sz="2400" dirty="0" err="1">
                <a:solidFill>
                  <a:schemeClr val="bg1"/>
                </a:solidFill>
                <a:ea typeface="+mn-lt"/>
                <a:cs typeface="+mn-lt"/>
              </a:rPr>
              <a:t>čuj</a:t>
            </a:r>
            <a:r>
              <a:rPr lang="en-US" sz="2400" dirty="0">
                <a:solidFill>
                  <a:schemeClr val="bg1"/>
                </a:solidFill>
                <a:ea typeface="+mn-lt"/>
                <a:cs typeface="+mn-lt"/>
              </a:rPr>
              <a:t>, </a:t>
            </a:r>
            <a:r>
              <a:rPr lang="en-US" sz="2400" dirty="0" err="1">
                <a:solidFill>
                  <a:schemeClr val="bg1"/>
                </a:solidFill>
                <a:ea typeface="+mn-lt"/>
                <a:cs typeface="+mn-lt"/>
              </a:rPr>
              <a:t>čuj</a:t>
            </a:r>
            <a:r>
              <a:rPr lang="en-US" sz="2400" dirty="0">
                <a:solidFill>
                  <a:schemeClr val="bg1"/>
                </a:solidFill>
                <a:ea typeface="+mn-lt"/>
                <a:cs typeface="+mn-lt"/>
              </a:rPr>
              <a:t>,</a:t>
            </a:r>
            <a:br>
              <a:rPr lang="en-US" sz="2400" dirty="0">
                <a:solidFill>
                  <a:schemeClr val="bg1"/>
                </a:solidFill>
                <a:ea typeface="+mn-lt"/>
                <a:cs typeface="+mn-lt"/>
              </a:rPr>
            </a:br>
            <a:r>
              <a:rPr lang="en-US" sz="2400" dirty="0" err="1">
                <a:solidFill>
                  <a:schemeClr val="bg1"/>
                </a:solidFill>
                <a:ea typeface="+mn-lt"/>
                <a:cs typeface="+mn-lt"/>
              </a:rPr>
              <a:t>i</a:t>
            </a:r>
            <a:r>
              <a:rPr lang="en-US" sz="2400" dirty="0">
                <a:solidFill>
                  <a:schemeClr val="bg1"/>
                </a:solidFill>
                <a:ea typeface="+mn-lt"/>
                <a:cs typeface="+mn-lt"/>
              </a:rPr>
              <a:t> k </a:t>
            </a:r>
            <a:r>
              <a:rPr lang="en-US" sz="2400" dirty="0" err="1">
                <a:solidFill>
                  <a:schemeClr val="bg1"/>
                </a:solidFill>
                <a:ea typeface="+mn-lt"/>
                <a:cs typeface="+mn-lt"/>
              </a:rPr>
              <a:t>jaslicam</a:t>
            </a:r>
            <a:r>
              <a:rPr lang="en-US" sz="2400" dirty="0">
                <a:solidFill>
                  <a:schemeClr val="bg1"/>
                </a:solidFill>
                <a:ea typeface="+mn-lt"/>
                <a:cs typeface="+mn-lt"/>
              </a:rPr>
              <a:t> </a:t>
            </a:r>
            <a:r>
              <a:rPr lang="en-US" sz="2400" dirty="0" err="1">
                <a:solidFill>
                  <a:schemeClr val="bg1"/>
                </a:solidFill>
                <a:ea typeface="+mn-lt"/>
                <a:cs typeface="+mn-lt"/>
              </a:rPr>
              <a:t>pristupljuj</a:t>
            </a:r>
            <a:r>
              <a:rPr lang="en-US" sz="2400" dirty="0">
                <a:solidFill>
                  <a:schemeClr val="bg1"/>
                </a:solidFill>
                <a:ea typeface="+mn-lt"/>
                <a:cs typeface="+mn-lt"/>
              </a:rPr>
              <a:t>! </a:t>
            </a:r>
            <a:r>
              <a:rPr lang="en-US" sz="2400" dirty="0" err="1">
                <a:solidFill>
                  <a:schemeClr val="bg1"/>
                </a:solidFill>
                <a:ea typeface="+mn-lt"/>
                <a:cs typeface="+mn-lt"/>
              </a:rPr>
              <a:t>Pristupljuj</a:t>
            </a:r>
            <a:r>
              <a:rPr lang="en-US" sz="2400" dirty="0">
                <a:solidFill>
                  <a:schemeClr val="bg1"/>
                </a:solidFill>
                <a:ea typeface="+mn-lt"/>
                <a:cs typeface="+mn-lt"/>
              </a:rPr>
              <a:t>!</a:t>
            </a:r>
            <a:br>
              <a:rPr lang="en-US" sz="2400" dirty="0">
                <a:solidFill>
                  <a:schemeClr val="bg1"/>
                </a:solidFill>
                <a:ea typeface="+mn-lt"/>
                <a:cs typeface="+mn-lt"/>
              </a:rPr>
            </a:br>
            <a:endParaRPr lang="en-US" sz="2400" dirty="0">
              <a:solidFill>
                <a:schemeClr val="bg1"/>
              </a:solidFill>
              <a:ea typeface="+mn-lt"/>
              <a:cs typeface="+mn-lt"/>
            </a:endParaRPr>
          </a:p>
          <a:p>
            <a:pPr>
              <a:buNone/>
            </a:pPr>
            <a:r>
              <a:rPr lang="en-US" sz="2400" dirty="0" err="1">
                <a:solidFill>
                  <a:schemeClr val="bg1"/>
                </a:solidFill>
                <a:ea typeface="+mn-lt"/>
                <a:cs typeface="+mn-lt"/>
              </a:rPr>
              <a:t>Raduje</a:t>
            </a:r>
            <a:r>
              <a:rPr lang="en-US" sz="2400" dirty="0">
                <a:solidFill>
                  <a:schemeClr val="bg1"/>
                </a:solidFill>
                <a:ea typeface="+mn-lt"/>
                <a:cs typeface="+mn-lt"/>
              </a:rPr>
              <a:t> se </a:t>
            </a:r>
            <a:r>
              <a:rPr lang="en-US" sz="2400" dirty="0" err="1">
                <a:solidFill>
                  <a:schemeClr val="bg1"/>
                </a:solidFill>
                <a:ea typeface="+mn-lt"/>
                <a:cs typeface="+mn-lt"/>
              </a:rPr>
              <a:t>Marija</a:t>
            </a:r>
            <a:r>
              <a:rPr lang="en-US" sz="2400" dirty="0">
                <a:solidFill>
                  <a:schemeClr val="bg1"/>
                </a:solidFill>
                <a:ea typeface="+mn-lt"/>
                <a:cs typeface="+mn-lt"/>
              </a:rPr>
              <a:t> s </a:t>
            </a:r>
            <a:r>
              <a:rPr lang="en-US" sz="2400" dirty="0" err="1">
                <a:solidFill>
                  <a:schemeClr val="bg1"/>
                </a:solidFill>
                <a:ea typeface="+mn-lt"/>
                <a:cs typeface="+mn-lt"/>
              </a:rPr>
              <a:t>Josipom</a:t>
            </a:r>
            <a:r>
              <a:rPr lang="en-US" sz="2400" dirty="0">
                <a:solidFill>
                  <a:schemeClr val="bg1"/>
                </a:solidFill>
                <a:ea typeface="+mn-lt"/>
                <a:cs typeface="+mn-lt"/>
              </a:rPr>
              <a:t> </a:t>
            </a:r>
            <a:r>
              <a:rPr lang="en-US" sz="2400" dirty="0" err="1">
                <a:solidFill>
                  <a:schemeClr val="bg1"/>
                </a:solidFill>
                <a:ea typeface="+mn-lt"/>
                <a:cs typeface="+mn-lt"/>
              </a:rPr>
              <a:t>gledeći</a:t>
            </a:r>
            <a:br>
              <a:rPr lang="en-US" sz="2400" dirty="0">
                <a:solidFill>
                  <a:schemeClr val="bg1"/>
                </a:solidFill>
                <a:ea typeface="+mn-lt"/>
                <a:cs typeface="+mn-lt"/>
              </a:rPr>
            </a:br>
            <a:r>
              <a:rPr lang="en-US" sz="2400" dirty="0" err="1">
                <a:solidFill>
                  <a:schemeClr val="bg1"/>
                </a:solidFill>
                <a:ea typeface="+mn-lt"/>
                <a:cs typeface="+mn-lt"/>
              </a:rPr>
              <a:t>Anđeo</a:t>
            </a:r>
            <a:r>
              <a:rPr lang="en-US" sz="2400" dirty="0">
                <a:solidFill>
                  <a:schemeClr val="bg1"/>
                </a:solidFill>
                <a:ea typeface="+mn-lt"/>
                <a:cs typeface="+mn-lt"/>
              </a:rPr>
              <a:t> </a:t>
            </a:r>
            <a:r>
              <a:rPr lang="en-US" sz="2400" dirty="0" err="1">
                <a:solidFill>
                  <a:schemeClr val="bg1"/>
                </a:solidFill>
                <a:ea typeface="+mn-lt"/>
                <a:cs typeface="+mn-lt"/>
              </a:rPr>
              <a:t>pjeva</a:t>
            </a:r>
            <a:r>
              <a:rPr lang="en-US" sz="2400" dirty="0">
                <a:solidFill>
                  <a:schemeClr val="bg1"/>
                </a:solidFill>
                <a:ea typeface="+mn-lt"/>
                <a:cs typeface="+mn-lt"/>
              </a:rPr>
              <a:t> "</a:t>
            </a:r>
            <a:r>
              <a:rPr lang="en-US" sz="2400" dirty="0" err="1">
                <a:solidFill>
                  <a:schemeClr val="bg1"/>
                </a:solidFill>
                <a:ea typeface="+mn-lt"/>
                <a:cs typeface="+mn-lt"/>
              </a:rPr>
              <a:t>Glorija</a:t>
            </a:r>
            <a:r>
              <a:rPr lang="en-US" sz="2400" dirty="0">
                <a:solidFill>
                  <a:schemeClr val="bg1"/>
                </a:solidFill>
                <a:ea typeface="+mn-lt"/>
                <a:cs typeface="+mn-lt"/>
              </a:rPr>
              <a:t>" po </a:t>
            </a:r>
            <a:r>
              <a:rPr lang="en-US" sz="2400" dirty="0" err="1">
                <a:solidFill>
                  <a:schemeClr val="bg1"/>
                </a:solidFill>
                <a:ea typeface="+mn-lt"/>
                <a:cs typeface="+mn-lt"/>
              </a:rPr>
              <a:t>zraku</a:t>
            </a:r>
            <a:r>
              <a:rPr lang="en-US" sz="2400" dirty="0">
                <a:solidFill>
                  <a:schemeClr val="bg1"/>
                </a:solidFill>
                <a:ea typeface="+mn-lt"/>
                <a:cs typeface="+mn-lt"/>
              </a:rPr>
              <a:t> </a:t>
            </a:r>
            <a:r>
              <a:rPr lang="en-US" sz="2400" dirty="0" err="1">
                <a:solidFill>
                  <a:schemeClr val="bg1"/>
                </a:solidFill>
                <a:ea typeface="+mn-lt"/>
                <a:cs typeface="+mn-lt"/>
              </a:rPr>
              <a:t>leteći</a:t>
            </a:r>
            <a:br>
              <a:rPr lang="en-US" sz="2400" dirty="0">
                <a:solidFill>
                  <a:schemeClr val="bg1"/>
                </a:solidFill>
                <a:ea typeface="+mn-lt"/>
                <a:cs typeface="+mn-lt"/>
              </a:rPr>
            </a:br>
            <a:r>
              <a:rPr lang="en-US" sz="2400" dirty="0">
                <a:solidFill>
                  <a:schemeClr val="bg1"/>
                </a:solidFill>
                <a:ea typeface="+mn-lt"/>
                <a:cs typeface="+mn-lt"/>
              </a:rPr>
              <a:t>I </a:t>
            </a:r>
            <a:r>
              <a:rPr lang="en-US" sz="2400" dirty="0" err="1">
                <a:solidFill>
                  <a:schemeClr val="bg1"/>
                </a:solidFill>
                <a:ea typeface="+mn-lt"/>
                <a:cs typeface="+mn-lt"/>
              </a:rPr>
              <a:t>ti</a:t>
            </a:r>
            <a:r>
              <a:rPr lang="en-US" sz="2400" dirty="0">
                <a:solidFill>
                  <a:schemeClr val="bg1"/>
                </a:solidFill>
                <a:ea typeface="+mn-lt"/>
                <a:cs typeface="+mn-lt"/>
              </a:rPr>
              <a:t>, </a:t>
            </a:r>
            <a:r>
              <a:rPr lang="en-US" sz="2400" dirty="0" err="1">
                <a:solidFill>
                  <a:schemeClr val="bg1"/>
                </a:solidFill>
                <a:ea typeface="+mn-lt"/>
                <a:cs typeface="+mn-lt"/>
              </a:rPr>
              <a:t>svijete</a:t>
            </a:r>
            <a:r>
              <a:rPr lang="en-US" sz="2400" dirty="0">
                <a:solidFill>
                  <a:schemeClr val="bg1"/>
                </a:solidFill>
                <a:ea typeface="+mn-lt"/>
                <a:cs typeface="+mn-lt"/>
              </a:rPr>
              <a:t> </a:t>
            </a:r>
            <a:r>
              <a:rPr lang="en-US" sz="2400" dirty="0" err="1">
                <a:solidFill>
                  <a:schemeClr val="bg1"/>
                </a:solidFill>
                <a:ea typeface="+mn-lt"/>
                <a:cs typeface="+mn-lt"/>
              </a:rPr>
              <a:t>čitavi</a:t>
            </a:r>
            <a:r>
              <a:rPr lang="en-US" sz="2400" dirty="0">
                <a:solidFill>
                  <a:schemeClr val="bg1"/>
                </a:solidFill>
                <a:ea typeface="+mn-lt"/>
                <a:cs typeface="+mn-lt"/>
              </a:rPr>
              <a:t>,</a:t>
            </a:r>
            <a:br>
              <a:rPr lang="en-US" sz="2400" dirty="0">
                <a:solidFill>
                  <a:schemeClr val="bg1"/>
                </a:solidFill>
                <a:ea typeface="+mn-lt"/>
                <a:cs typeface="+mn-lt"/>
              </a:rPr>
            </a:br>
            <a:r>
              <a:rPr lang="en-US" sz="2400" dirty="0" err="1">
                <a:solidFill>
                  <a:schemeClr val="bg1"/>
                </a:solidFill>
                <a:ea typeface="+mn-lt"/>
                <a:cs typeface="+mn-lt"/>
              </a:rPr>
              <a:t>Spasitelja</a:t>
            </a:r>
            <a:r>
              <a:rPr lang="en-US" sz="2400" dirty="0">
                <a:solidFill>
                  <a:schemeClr val="bg1"/>
                </a:solidFill>
                <a:ea typeface="+mn-lt"/>
                <a:cs typeface="+mn-lt"/>
              </a:rPr>
              <a:t> </a:t>
            </a:r>
            <a:r>
              <a:rPr lang="en-US" sz="2400" dirty="0" err="1">
                <a:solidFill>
                  <a:schemeClr val="bg1"/>
                </a:solidFill>
                <a:ea typeface="+mn-lt"/>
                <a:cs typeface="+mn-lt"/>
              </a:rPr>
              <a:t>pozdravi</a:t>
            </a:r>
            <a:r>
              <a:rPr lang="en-US" sz="2400" dirty="0">
                <a:solidFill>
                  <a:schemeClr val="bg1"/>
                </a:solidFill>
                <a:ea typeface="+mn-lt"/>
                <a:cs typeface="+mn-lt"/>
              </a:rPr>
              <a:t>! </a:t>
            </a:r>
            <a:r>
              <a:rPr lang="en-US" sz="2400" dirty="0" err="1">
                <a:solidFill>
                  <a:schemeClr val="bg1"/>
                </a:solidFill>
                <a:ea typeface="+mn-lt"/>
                <a:cs typeface="+mn-lt"/>
              </a:rPr>
              <a:t>Pozdravi</a:t>
            </a:r>
            <a:r>
              <a:rPr lang="en-US" sz="2400" dirty="0">
                <a:solidFill>
                  <a:schemeClr val="bg1"/>
                </a:solidFill>
                <a:ea typeface="+mn-lt"/>
                <a:cs typeface="+mn-lt"/>
              </a:rPr>
              <a:t>!</a:t>
            </a:r>
            <a:endParaRPr lang="en-US" dirty="0">
              <a:solidFill>
                <a:schemeClr val="bg1"/>
              </a:solidFill>
            </a:endParaRPr>
          </a:p>
          <a:p>
            <a:pPr marL="0" indent="0">
              <a:buNone/>
            </a:pPr>
            <a:endParaRPr lang="en-US" sz="2400" dirty="0">
              <a:solidFill>
                <a:schemeClr val="bg1"/>
              </a:solidFill>
              <a:ea typeface="Calibri" panose="020F0502020204030204"/>
              <a:cs typeface="Calibri" panose="020F0502020204030204"/>
            </a:endParaRPr>
          </a:p>
          <a:p>
            <a:pPr marL="0" indent="0">
              <a:buNone/>
            </a:pPr>
            <a:endParaRPr lang="en-US" sz="2400" dirty="0">
              <a:solidFill>
                <a:schemeClr val="bg1"/>
              </a:solidFill>
              <a:ea typeface="Calibri" panose="020F0502020204030204"/>
              <a:cs typeface="Calibri" panose="020F0502020204030204"/>
            </a:endParaRPr>
          </a:p>
        </p:txBody>
      </p:sp>
    </p:spTree>
    <p:extLst>
      <p:ext uri="{BB962C8B-B14F-4D97-AF65-F5344CB8AC3E}">
        <p14:creationId xmlns:p14="http://schemas.microsoft.com/office/powerpoint/2010/main" val="3647764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32AD-F5A9-7302-789F-4D85115B6BF5}"/>
              </a:ext>
            </a:extLst>
          </p:cNvPr>
          <p:cNvSpPr>
            <a:spLocks noGrp="1"/>
          </p:cNvSpPr>
          <p:nvPr>
            <p:ph type="title"/>
          </p:nvPr>
        </p:nvSpPr>
        <p:spPr>
          <a:xfrm>
            <a:off x="4194341" y="269900"/>
            <a:ext cx="9888496" cy="900131"/>
          </a:xfrm>
        </p:spPr>
        <p:txBody>
          <a:bodyPr anchor="t">
            <a:normAutofit/>
          </a:bodyPr>
          <a:lstStyle/>
          <a:p>
            <a:r>
              <a:rPr lang="en-US" sz="4000" dirty="0">
                <a:solidFill>
                  <a:schemeClr val="bg1"/>
                </a:solidFill>
                <a:ea typeface="Calibri Light"/>
                <a:cs typeface="Calibri Light"/>
              </a:rPr>
              <a:t>Kyrie Eleison</a:t>
            </a:r>
            <a:endParaRPr lang="en-US" sz="4000" dirty="0">
              <a:solidFill>
                <a:schemeClr val="bg1"/>
              </a:solidFill>
            </a:endParaRPr>
          </a:p>
        </p:txBody>
      </p:sp>
      <p:sp>
        <p:nvSpPr>
          <p:cNvPr id="3" name="Content Placeholder 2">
            <a:extLst>
              <a:ext uri="{FF2B5EF4-FFF2-40B4-BE49-F238E27FC236}">
                <a16:creationId xmlns:a16="http://schemas.microsoft.com/office/drawing/2014/main" id="{69028738-C943-4189-7611-C1C14F66DDFC}"/>
              </a:ext>
            </a:extLst>
          </p:cNvPr>
          <p:cNvSpPr>
            <a:spLocks noGrp="1"/>
          </p:cNvSpPr>
          <p:nvPr>
            <p:ph idx="1"/>
          </p:nvPr>
        </p:nvSpPr>
        <p:spPr>
          <a:xfrm>
            <a:off x="-250952" y="985420"/>
            <a:ext cx="12190704" cy="5602680"/>
          </a:xfrm>
        </p:spPr>
        <p:txBody>
          <a:bodyPr vert="horz" lIns="91440" tIns="45720" rIns="91440" bIns="45720" rtlCol="0" anchor="t">
            <a:normAutofit fontScale="92500" lnSpcReduction="10000"/>
          </a:bodyPr>
          <a:lstStyle/>
          <a:p>
            <a:pPr marL="0" indent="0" algn="ctr">
              <a:buNone/>
            </a:pPr>
            <a:r>
              <a:rPr lang="en" sz="2400" dirty="0">
                <a:solidFill>
                  <a:schemeClr val="bg1"/>
                </a:solidFill>
                <a:latin typeface="Consolas"/>
              </a:rPr>
              <a:t>Kyrie eleison, eleison!
Jesus was born in a stable
Sing shepherds,
worship him there.
Christ Eleison, Eleison!
He suffers for us as soon as he is born
Sing shepherds,
worship him there.
Kyrie eleison, eleison!
He must be hiding in the manger!
Go kings,
worship him there.</a:t>
            </a:r>
            <a:endParaRPr lang="hr-HR" sz="2400" dirty="0">
              <a:solidFill>
                <a:schemeClr val="bg1"/>
              </a:solidFill>
              <a:latin typeface="Consolas"/>
            </a:endParaRPr>
          </a:p>
          <a:p>
            <a:pPr marL="0" indent="0" algn="ctr">
              <a:buNone/>
            </a:pPr>
            <a:r>
              <a:rPr lang="hr-HR" sz="2400" dirty="0">
                <a:solidFill>
                  <a:schemeClr val="bg1"/>
                </a:solidFill>
                <a:latin typeface="Consolas"/>
                <a:hlinkClick r:id="rId3"/>
              </a:rPr>
              <a:t>https://www.youtube.com/watch?v=75HLHITDKBk</a:t>
            </a:r>
            <a:endParaRPr lang="hr-HR" sz="2400" dirty="0">
              <a:solidFill>
                <a:schemeClr val="bg1"/>
              </a:solidFill>
              <a:latin typeface="Consolas"/>
            </a:endParaRPr>
          </a:p>
          <a:p>
            <a:pPr marL="0" indent="0" algn="ctr">
              <a:buNone/>
            </a:pPr>
            <a:endParaRPr lang="en-US" sz="2400" dirty="0">
              <a:solidFill>
                <a:schemeClr val="bg1"/>
              </a:solidFill>
              <a:ea typeface="Calibri" panose="020F0502020204030204"/>
              <a:cs typeface="Calibri" panose="020F0502020204030204"/>
            </a:endParaRPr>
          </a:p>
        </p:txBody>
      </p:sp>
    </p:spTree>
    <p:extLst>
      <p:ext uri="{BB962C8B-B14F-4D97-AF65-F5344CB8AC3E}">
        <p14:creationId xmlns:p14="http://schemas.microsoft.com/office/powerpoint/2010/main" val="1059568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4502-9C01-0C62-A32F-BA7B610F00DA}"/>
              </a:ext>
            </a:extLst>
          </p:cNvPr>
          <p:cNvSpPr>
            <a:spLocks noGrp="1"/>
          </p:cNvSpPr>
          <p:nvPr>
            <p:ph type="title"/>
          </p:nvPr>
        </p:nvSpPr>
        <p:spPr>
          <a:xfrm>
            <a:off x="3900051" y="511638"/>
            <a:ext cx="9888496" cy="900131"/>
          </a:xfrm>
        </p:spPr>
        <p:txBody>
          <a:bodyPr anchor="t">
            <a:normAutofit/>
          </a:bodyPr>
          <a:lstStyle/>
          <a:p>
            <a:r>
              <a:rPr lang="en-US" sz="4000" dirty="0">
                <a:solidFill>
                  <a:schemeClr val="bg1"/>
                </a:solidFill>
                <a:ea typeface="Calibri Light"/>
                <a:cs typeface="Calibri Light"/>
              </a:rPr>
              <a:t>Kyrie eleison</a:t>
            </a:r>
            <a:endParaRPr lang="en-US" sz="4000" dirty="0">
              <a:solidFill>
                <a:schemeClr val="bg1"/>
              </a:solidFill>
            </a:endParaRPr>
          </a:p>
        </p:txBody>
      </p:sp>
      <p:sp>
        <p:nvSpPr>
          <p:cNvPr id="3" name="Content Placeholder 2">
            <a:extLst>
              <a:ext uri="{FF2B5EF4-FFF2-40B4-BE49-F238E27FC236}">
                <a16:creationId xmlns:a16="http://schemas.microsoft.com/office/drawing/2014/main" id="{B3405655-5182-7484-FADB-54ACDCBC53CF}"/>
              </a:ext>
            </a:extLst>
          </p:cNvPr>
          <p:cNvSpPr>
            <a:spLocks noGrp="1"/>
          </p:cNvSpPr>
          <p:nvPr>
            <p:ph idx="1"/>
          </p:nvPr>
        </p:nvSpPr>
        <p:spPr>
          <a:xfrm>
            <a:off x="146555" y="1600106"/>
            <a:ext cx="10904830" cy="4578743"/>
          </a:xfrm>
        </p:spPr>
        <p:txBody>
          <a:bodyPr vert="horz" lIns="91440" tIns="45720" rIns="91440" bIns="45720" rtlCol="0" anchor="t">
            <a:normAutofit fontScale="92500" lnSpcReduction="10000"/>
          </a:bodyPr>
          <a:lstStyle/>
          <a:p>
            <a:pPr algn="ctr">
              <a:buNone/>
            </a:pPr>
            <a:r>
              <a:rPr lang="en-US" sz="2400" dirty="0">
                <a:solidFill>
                  <a:schemeClr val="bg1"/>
                </a:solidFill>
                <a:ea typeface="+mn-lt"/>
                <a:cs typeface="+mn-lt"/>
              </a:rPr>
              <a:t>Kyrie eleison, eleison!</a:t>
            </a:r>
            <a:br>
              <a:rPr lang="en-US" sz="2400" dirty="0">
                <a:solidFill>
                  <a:schemeClr val="bg1"/>
                </a:solidFill>
                <a:ea typeface="+mn-lt"/>
                <a:cs typeface="+mn-lt"/>
              </a:rPr>
            </a:br>
            <a:r>
              <a:rPr lang="en-US" sz="2400" dirty="0" err="1">
                <a:solidFill>
                  <a:schemeClr val="bg1"/>
                </a:solidFill>
                <a:ea typeface="+mn-lt"/>
                <a:cs typeface="+mn-lt"/>
              </a:rPr>
              <a:t>Isus</a:t>
            </a:r>
            <a:r>
              <a:rPr lang="en-US" sz="2400" dirty="0">
                <a:solidFill>
                  <a:schemeClr val="bg1"/>
                </a:solidFill>
                <a:ea typeface="+mn-lt"/>
                <a:cs typeface="+mn-lt"/>
              </a:rPr>
              <a:t> se </a:t>
            </a:r>
            <a:r>
              <a:rPr lang="en-US" sz="2400" dirty="0" err="1">
                <a:solidFill>
                  <a:schemeClr val="bg1"/>
                </a:solidFill>
                <a:ea typeface="+mn-lt"/>
                <a:cs typeface="+mn-lt"/>
              </a:rPr>
              <a:t>rodi</a:t>
            </a:r>
            <a:r>
              <a:rPr lang="en-US" sz="2400" dirty="0">
                <a:solidFill>
                  <a:schemeClr val="bg1"/>
                </a:solidFill>
                <a:ea typeface="+mn-lt"/>
                <a:cs typeface="+mn-lt"/>
              </a:rPr>
              <a:t> u </a:t>
            </a:r>
            <a:r>
              <a:rPr lang="en-US" sz="2400" dirty="0" err="1">
                <a:solidFill>
                  <a:schemeClr val="bg1"/>
                </a:solidFill>
                <a:ea typeface="+mn-lt"/>
                <a:cs typeface="+mn-lt"/>
              </a:rPr>
              <a:t>štalici</a:t>
            </a:r>
            <a:br>
              <a:rPr lang="en-US" sz="2400" dirty="0">
                <a:solidFill>
                  <a:schemeClr val="bg1"/>
                </a:solidFill>
                <a:ea typeface="+mn-lt"/>
                <a:cs typeface="+mn-lt"/>
              </a:rPr>
            </a:br>
            <a:r>
              <a:rPr lang="en-US" sz="2400" dirty="0" err="1">
                <a:solidFill>
                  <a:schemeClr val="bg1"/>
                </a:solidFill>
                <a:ea typeface="+mn-lt"/>
                <a:cs typeface="+mn-lt"/>
              </a:rPr>
              <a:t>Pojte</a:t>
            </a:r>
            <a:r>
              <a:rPr lang="en-US" sz="2400" dirty="0">
                <a:solidFill>
                  <a:schemeClr val="bg1"/>
                </a:solidFill>
                <a:ea typeface="+mn-lt"/>
                <a:cs typeface="+mn-lt"/>
              </a:rPr>
              <a:t> </a:t>
            </a:r>
            <a:r>
              <a:rPr lang="en-US" sz="2400" dirty="0" err="1">
                <a:solidFill>
                  <a:schemeClr val="bg1"/>
                </a:solidFill>
                <a:ea typeface="+mn-lt"/>
                <a:cs typeface="+mn-lt"/>
              </a:rPr>
              <a:t>pastiri</a:t>
            </a:r>
            <a:r>
              <a:rPr lang="en-US" sz="2400" dirty="0">
                <a:solidFill>
                  <a:schemeClr val="bg1"/>
                </a:solidFill>
                <a:ea typeface="+mn-lt"/>
                <a:cs typeface="+mn-lt"/>
              </a:rPr>
              <a:t>,</a:t>
            </a:r>
            <a:br>
              <a:rPr lang="en-US" sz="2400" dirty="0">
                <a:solidFill>
                  <a:schemeClr val="bg1"/>
                </a:solidFill>
                <a:ea typeface="+mn-lt"/>
                <a:cs typeface="+mn-lt"/>
              </a:rPr>
            </a:br>
            <a:r>
              <a:rPr lang="en-US" sz="2400" dirty="0" err="1">
                <a:solidFill>
                  <a:schemeClr val="bg1"/>
                </a:solidFill>
                <a:ea typeface="+mn-lt"/>
                <a:cs typeface="+mn-lt"/>
              </a:rPr>
              <a:t>tamo</a:t>
            </a:r>
            <a:r>
              <a:rPr lang="en-US" sz="2400" dirty="0">
                <a:solidFill>
                  <a:schemeClr val="bg1"/>
                </a:solidFill>
                <a:ea typeface="+mn-lt"/>
                <a:cs typeface="+mn-lt"/>
              </a:rPr>
              <a:t> se </a:t>
            </a:r>
            <a:r>
              <a:rPr lang="en-US" sz="2400" dirty="0" err="1">
                <a:solidFill>
                  <a:schemeClr val="bg1"/>
                </a:solidFill>
                <a:ea typeface="+mn-lt"/>
                <a:cs typeface="+mn-lt"/>
              </a:rPr>
              <a:t>njemu</a:t>
            </a:r>
            <a:r>
              <a:rPr lang="en-US" sz="2400" dirty="0">
                <a:solidFill>
                  <a:schemeClr val="bg1"/>
                </a:solidFill>
                <a:ea typeface="+mn-lt"/>
                <a:cs typeface="+mn-lt"/>
              </a:rPr>
              <a:t> </a:t>
            </a:r>
            <a:r>
              <a:rPr lang="en-US" sz="2400" dirty="0" err="1">
                <a:solidFill>
                  <a:schemeClr val="bg1"/>
                </a:solidFill>
                <a:ea typeface="+mn-lt"/>
                <a:cs typeface="+mn-lt"/>
              </a:rPr>
              <a:t>poklonite</a:t>
            </a:r>
            <a:r>
              <a:rPr lang="en-US" sz="2400" dirty="0">
                <a:solidFill>
                  <a:schemeClr val="bg1"/>
                </a:solidFill>
                <a:ea typeface="+mn-lt"/>
                <a:cs typeface="+mn-lt"/>
              </a:rPr>
              <a:t>.</a:t>
            </a:r>
            <a:br>
              <a:rPr lang="en-US" sz="2400" dirty="0">
                <a:solidFill>
                  <a:schemeClr val="bg1"/>
                </a:solidFill>
                <a:ea typeface="+mn-lt"/>
                <a:cs typeface="+mn-lt"/>
              </a:rPr>
            </a:br>
            <a:endParaRPr lang="en-US" sz="2400" dirty="0">
              <a:solidFill>
                <a:schemeClr val="bg1"/>
              </a:solidFill>
              <a:ea typeface="+mn-lt"/>
              <a:cs typeface="+mn-lt"/>
            </a:endParaRPr>
          </a:p>
          <a:p>
            <a:pPr algn="ctr">
              <a:buNone/>
            </a:pPr>
            <a:r>
              <a:rPr lang="en-US" sz="2400" dirty="0">
                <a:solidFill>
                  <a:schemeClr val="bg1"/>
                </a:solidFill>
                <a:ea typeface="+mn-lt"/>
                <a:cs typeface="+mn-lt"/>
              </a:rPr>
              <a:t>Kriste eleison, eleison!</a:t>
            </a:r>
            <a:br>
              <a:rPr lang="en-US" sz="2400" dirty="0">
                <a:solidFill>
                  <a:schemeClr val="bg1"/>
                </a:solidFill>
                <a:ea typeface="+mn-lt"/>
                <a:cs typeface="+mn-lt"/>
              </a:rPr>
            </a:br>
            <a:r>
              <a:rPr lang="en-US" sz="2400" dirty="0">
                <a:solidFill>
                  <a:schemeClr val="bg1"/>
                </a:solidFill>
                <a:ea typeface="+mn-lt"/>
                <a:cs typeface="+mn-lt"/>
              </a:rPr>
              <a:t>On za </a:t>
            </a:r>
            <a:r>
              <a:rPr lang="en-US" sz="2400" dirty="0" err="1">
                <a:solidFill>
                  <a:schemeClr val="bg1"/>
                </a:solidFill>
                <a:ea typeface="+mn-lt"/>
                <a:cs typeface="+mn-lt"/>
              </a:rPr>
              <a:t>nas</a:t>
            </a:r>
            <a:r>
              <a:rPr lang="en-US" sz="2400" dirty="0">
                <a:solidFill>
                  <a:schemeClr val="bg1"/>
                </a:solidFill>
                <a:ea typeface="+mn-lt"/>
                <a:cs typeface="+mn-lt"/>
              </a:rPr>
              <a:t> </a:t>
            </a:r>
            <a:r>
              <a:rPr lang="en-US" sz="2400" dirty="0" err="1">
                <a:solidFill>
                  <a:schemeClr val="bg1"/>
                </a:solidFill>
                <a:ea typeface="+mn-lt"/>
                <a:cs typeface="+mn-lt"/>
              </a:rPr>
              <a:t>trpi</a:t>
            </a:r>
            <a:r>
              <a:rPr lang="en-US" sz="2400" dirty="0">
                <a:solidFill>
                  <a:schemeClr val="bg1"/>
                </a:solidFill>
                <a:ea typeface="+mn-lt"/>
                <a:cs typeface="+mn-lt"/>
              </a:rPr>
              <a:t> </a:t>
            </a:r>
            <a:r>
              <a:rPr lang="en-US" sz="2400" dirty="0" err="1">
                <a:solidFill>
                  <a:schemeClr val="bg1"/>
                </a:solidFill>
                <a:ea typeface="+mn-lt"/>
                <a:cs typeface="+mn-lt"/>
              </a:rPr>
              <a:t>čim</a:t>
            </a:r>
            <a:r>
              <a:rPr lang="en-US" sz="2400" dirty="0">
                <a:solidFill>
                  <a:schemeClr val="bg1"/>
                </a:solidFill>
                <a:ea typeface="+mn-lt"/>
                <a:cs typeface="+mn-lt"/>
              </a:rPr>
              <a:t> se </a:t>
            </a:r>
            <a:r>
              <a:rPr lang="en-US" sz="2400" dirty="0" err="1">
                <a:solidFill>
                  <a:schemeClr val="bg1"/>
                </a:solidFill>
                <a:ea typeface="+mn-lt"/>
                <a:cs typeface="+mn-lt"/>
              </a:rPr>
              <a:t>rodi</a:t>
            </a:r>
            <a:br>
              <a:rPr lang="en-US" sz="2400" dirty="0">
                <a:solidFill>
                  <a:schemeClr val="bg1"/>
                </a:solidFill>
                <a:ea typeface="+mn-lt"/>
                <a:cs typeface="+mn-lt"/>
              </a:rPr>
            </a:br>
            <a:r>
              <a:rPr lang="en-US" sz="2400" dirty="0" err="1">
                <a:solidFill>
                  <a:schemeClr val="bg1"/>
                </a:solidFill>
                <a:ea typeface="+mn-lt"/>
                <a:cs typeface="+mn-lt"/>
              </a:rPr>
              <a:t>Pojte</a:t>
            </a:r>
            <a:r>
              <a:rPr lang="en-US" sz="2400" dirty="0">
                <a:solidFill>
                  <a:schemeClr val="bg1"/>
                </a:solidFill>
                <a:ea typeface="+mn-lt"/>
                <a:cs typeface="+mn-lt"/>
              </a:rPr>
              <a:t> </a:t>
            </a:r>
            <a:r>
              <a:rPr lang="en-US" sz="2400" dirty="0" err="1">
                <a:solidFill>
                  <a:schemeClr val="bg1"/>
                </a:solidFill>
                <a:ea typeface="+mn-lt"/>
                <a:cs typeface="+mn-lt"/>
              </a:rPr>
              <a:t>pastiri</a:t>
            </a:r>
            <a:r>
              <a:rPr lang="en-US" sz="2400" dirty="0">
                <a:solidFill>
                  <a:schemeClr val="bg1"/>
                </a:solidFill>
                <a:ea typeface="+mn-lt"/>
                <a:cs typeface="+mn-lt"/>
              </a:rPr>
              <a:t>,</a:t>
            </a:r>
            <a:br>
              <a:rPr lang="en-US" sz="2400" dirty="0">
                <a:solidFill>
                  <a:schemeClr val="bg1"/>
                </a:solidFill>
                <a:ea typeface="+mn-lt"/>
                <a:cs typeface="+mn-lt"/>
              </a:rPr>
            </a:br>
            <a:r>
              <a:rPr lang="en-US" sz="2400" dirty="0" err="1">
                <a:solidFill>
                  <a:schemeClr val="bg1"/>
                </a:solidFill>
                <a:ea typeface="+mn-lt"/>
                <a:cs typeface="+mn-lt"/>
              </a:rPr>
              <a:t>tamo</a:t>
            </a:r>
            <a:r>
              <a:rPr lang="en-US" sz="2400" dirty="0">
                <a:solidFill>
                  <a:schemeClr val="bg1"/>
                </a:solidFill>
                <a:ea typeface="+mn-lt"/>
                <a:cs typeface="+mn-lt"/>
              </a:rPr>
              <a:t> se </a:t>
            </a:r>
            <a:r>
              <a:rPr lang="en-US" sz="2400" dirty="0" err="1">
                <a:solidFill>
                  <a:schemeClr val="bg1"/>
                </a:solidFill>
                <a:ea typeface="+mn-lt"/>
                <a:cs typeface="+mn-lt"/>
              </a:rPr>
              <a:t>njemu</a:t>
            </a:r>
            <a:r>
              <a:rPr lang="en-US" sz="2400" dirty="0">
                <a:solidFill>
                  <a:schemeClr val="bg1"/>
                </a:solidFill>
                <a:ea typeface="+mn-lt"/>
                <a:cs typeface="+mn-lt"/>
              </a:rPr>
              <a:t> </a:t>
            </a:r>
            <a:r>
              <a:rPr lang="en-US" sz="2400" dirty="0" err="1">
                <a:solidFill>
                  <a:schemeClr val="bg1"/>
                </a:solidFill>
                <a:ea typeface="+mn-lt"/>
                <a:cs typeface="+mn-lt"/>
              </a:rPr>
              <a:t>poklonite</a:t>
            </a:r>
            <a:r>
              <a:rPr lang="en-US" sz="2400" dirty="0">
                <a:solidFill>
                  <a:schemeClr val="bg1"/>
                </a:solidFill>
                <a:ea typeface="+mn-lt"/>
                <a:cs typeface="+mn-lt"/>
              </a:rPr>
              <a:t>.</a:t>
            </a:r>
            <a:br>
              <a:rPr lang="en-US" sz="2400" dirty="0">
                <a:solidFill>
                  <a:schemeClr val="bg1"/>
                </a:solidFill>
                <a:ea typeface="+mn-lt"/>
                <a:cs typeface="+mn-lt"/>
              </a:rPr>
            </a:br>
            <a:endParaRPr lang="en-US" sz="2400" dirty="0">
              <a:solidFill>
                <a:schemeClr val="bg1"/>
              </a:solidFill>
              <a:ea typeface="+mn-lt"/>
              <a:cs typeface="+mn-lt"/>
            </a:endParaRPr>
          </a:p>
          <a:p>
            <a:pPr algn="ctr">
              <a:buNone/>
            </a:pPr>
            <a:r>
              <a:rPr lang="en-US" sz="2400" dirty="0">
                <a:solidFill>
                  <a:schemeClr val="bg1"/>
                </a:solidFill>
                <a:ea typeface="+mn-lt"/>
                <a:cs typeface="+mn-lt"/>
              </a:rPr>
              <a:t>Kyrie eleison, eleison!</a:t>
            </a:r>
            <a:br>
              <a:rPr lang="en-US" sz="2400" dirty="0">
                <a:solidFill>
                  <a:schemeClr val="bg1"/>
                </a:solidFill>
                <a:ea typeface="+mn-lt"/>
                <a:cs typeface="+mn-lt"/>
              </a:rPr>
            </a:br>
            <a:r>
              <a:rPr lang="en-US" sz="2400" dirty="0">
                <a:solidFill>
                  <a:schemeClr val="bg1"/>
                </a:solidFill>
                <a:ea typeface="+mn-lt"/>
                <a:cs typeface="+mn-lt"/>
              </a:rPr>
              <a:t>U </a:t>
            </a:r>
            <a:r>
              <a:rPr lang="en-US" sz="2400" dirty="0" err="1">
                <a:solidFill>
                  <a:schemeClr val="bg1"/>
                </a:solidFill>
                <a:ea typeface="+mn-lt"/>
                <a:cs typeface="+mn-lt"/>
              </a:rPr>
              <a:t>jasle</a:t>
            </a:r>
            <a:r>
              <a:rPr lang="en-US" sz="2400" dirty="0">
                <a:solidFill>
                  <a:schemeClr val="bg1"/>
                </a:solidFill>
                <a:ea typeface="+mn-lt"/>
                <a:cs typeface="+mn-lt"/>
              </a:rPr>
              <a:t> mora da se </a:t>
            </a:r>
            <a:r>
              <a:rPr lang="en-US" sz="2400" dirty="0" err="1">
                <a:solidFill>
                  <a:schemeClr val="bg1"/>
                </a:solidFill>
                <a:ea typeface="+mn-lt"/>
                <a:cs typeface="+mn-lt"/>
              </a:rPr>
              <a:t>skriva</a:t>
            </a:r>
            <a:r>
              <a:rPr lang="en-US" sz="2400" dirty="0">
                <a:solidFill>
                  <a:schemeClr val="bg1"/>
                </a:solidFill>
                <a:ea typeface="+mn-lt"/>
                <a:cs typeface="+mn-lt"/>
              </a:rPr>
              <a:t>!</a:t>
            </a:r>
            <a:br>
              <a:rPr lang="en-US" sz="2400" dirty="0">
                <a:solidFill>
                  <a:schemeClr val="bg1"/>
                </a:solidFill>
                <a:ea typeface="+mn-lt"/>
                <a:cs typeface="+mn-lt"/>
              </a:rPr>
            </a:br>
            <a:r>
              <a:rPr lang="en-US" sz="2400" dirty="0" err="1">
                <a:solidFill>
                  <a:schemeClr val="bg1"/>
                </a:solidFill>
                <a:ea typeface="+mn-lt"/>
                <a:cs typeface="+mn-lt"/>
              </a:rPr>
              <a:t>Pođite</a:t>
            </a:r>
            <a:r>
              <a:rPr lang="en-US" sz="2400" dirty="0">
                <a:solidFill>
                  <a:schemeClr val="bg1"/>
                </a:solidFill>
                <a:ea typeface="+mn-lt"/>
                <a:cs typeface="+mn-lt"/>
              </a:rPr>
              <a:t> </a:t>
            </a:r>
            <a:r>
              <a:rPr lang="en-US" sz="2400" dirty="0" err="1">
                <a:solidFill>
                  <a:schemeClr val="bg1"/>
                </a:solidFill>
                <a:ea typeface="+mn-lt"/>
                <a:cs typeface="+mn-lt"/>
              </a:rPr>
              <a:t>kralji</a:t>
            </a:r>
            <a:r>
              <a:rPr lang="en-US" sz="2400" dirty="0">
                <a:solidFill>
                  <a:schemeClr val="bg1"/>
                </a:solidFill>
                <a:ea typeface="+mn-lt"/>
                <a:cs typeface="+mn-lt"/>
              </a:rPr>
              <a:t>,</a:t>
            </a:r>
            <a:br>
              <a:rPr lang="en-US" sz="2400" dirty="0">
                <a:solidFill>
                  <a:schemeClr val="bg1"/>
                </a:solidFill>
                <a:ea typeface="+mn-lt"/>
                <a:cs typeface="+mn-lt"/>
              </a:rPr>
            </a:br>
            <a:r>
              <a:rPr lang="en-US" sz="2400" dirty="0" err="1">
                <a:solidFill>
                  <a:schemeClr val="bg1"/>
                </a:solidFill>
                <a:ea typeface="+mn-lt"/>
                <a:cs typeface="+mn-lt"/>
              </a:rPr>
              <a:t>tamo</a:t>
            </a:r>
            <a:r>
              <a:rPr lang="en-US" sz="2400" dirty="0">
                <a:solidFill>
                  <a:schemeClr val="bg1"/>
                </a:solidFill>
                <a:ea typeface="+mn-lt"/>
                <a:cs typeface="+mn-lt"/>
              </a:rPr>
              <a:t> se </a:t>
            </a:r>
            <a:r>
              <a:rPr lang="en-US" sz="2400" dirty="0" err="1">
                <a:solidFill>
                  <a:schemeClr val="bg1"/>
                </a:solidFill>
                <a:ea typeface="+mn-lt"/>
                <a:cs typeface="+mn-lt"/>
              </a:rPr>
              <a:t>njemu</a:t>
            </a:r>
            <a:r>
              <a:rPr lang="en-US" sz="2400" dirty="0">
                <a:solidFill>
                  <a:schemeClr val="bg1"/>
                </a:solidFill>
                <a:ea typeface="+mn-lt"/>
                <a:cs typeface="+mn-lt"/>
              </a:rPr>
              <a:t> </a:t>
            </a:r>
            <a:r>
              <a:rPr lang="en-US" sz="2400" dirty="0" err="1">
                <a:solidFill>
                  <a:schemeClr val="bg1"/>
                </a:solidFill>
                <a:ea typeface="+mn-lt"/>
                <a:cs typeface="+mn-lt"/>
              </a:rPr>
              <a:t>poklonite</a:t>
            </a:r>
            <a:r>
              <a:rPr lang="en-US" sz="2400" dirty="0">
                <a:solidFill>
                  <a:schemeClr val="bg1"/>
                </a:solidFill>
                <a:ea typeface="+mn-lt"/>
                <a:cs typeface="+mn-lt"/>
              </a:rPr>
              <a:t>.</a:t>
            </a:r>
            <a:endParaRPr lang="en-US" dirty="0">
              <a:solidFill>
                <a:schemeClr val="bg1"/>
              </a:solidFill>
            </a:endParaRPr>
          </a:p>
          <a:p>
            <a:pPr marL="0" indent="0" algn="ctr">
              <a:buNone/>
            </a:pPr>
            <a:endParaRPr lang="en-US" sz="2400" dirty="0">
              <a:solidFill>
                <a:schemeClr val="bg1"/>
              </a:solidFill>
              <a:ea typeface="Calibri" panose="020F0502020204030204"/>
              <a:cs typeface="Calibri" panose="020F0502020204030204"/>
            </a:endParaRPr>
          </a:p>
        </p:txBody>
      </p:sp>
    </p:spTree>
    <p:extLst>
      <p:ext uri="{BB962C8B-B14F-4D97-AF65-F5344CB8AC3E}">
        <p14:creationId xmlns:p14="http://schemas.microsoft.com/office/powerpoint/2010/main" val="3526052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t="-20000" r="-15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F125C-0EF4-230A-096F-3D2F8D4A914A}"/>
              </a:ext>
            </a:extLst>
          </p:cNvPr>
          <p:cNvSpPr>
            <a:spLocks noGrp="1"/>
          </p:cNvSpPr>
          <p:nvPr>
            <p:ph type="title"/>
          </p:nvPr>
        </p:nvSpPr>
        <p:spPr>
          <a:xfrm>
            <a:off x="2018699" y="938921"/>
            <a:ext cx="9888496" cy="900131"/>
          </a:xfrm>
        </p:spPr>
        <p:txBody>
          <a:bodyPr anchor="t">
            <a:normAutofit fontScale="90000"/>
          </a:bodyPr>
          <a:lstStyle/>
          <a:p>
            <a:r>
              <a:rPr lang="en" sz="4000" dirty="0">
                <a:solidFill>
                  <a:schemeClr val="bg1"/>
                </a:solidFill>
                <a:latin typeface="Consolas"/>
              </a:rPr>
              <a:t>To everyone on Earth</a:t>
            </a:r>
            <a:br>
              <a:rPr lang="hr-HR" sz="4000" dirty="0">
                <a:solidFill>
                  <a:schemeClr val="bg1"/>
                </a:solidFill>
                <a:latin typeface="Consolas"/>
              </a:rPr>
            </a:br>
            <a:endParaRPr lang="en-US" dirty="0">
              <a:solidFill>
                <a:schemeClr val="bg1"/>
              </a:solidFill>
            </a:endParaRPr>
          </a:p>
        </p:txBody>
      </p:sp>
      <p:sp>
        <p:nvSpPr>
          <p:cNvPr id="3" name="Content Placeholder 2">
            <a:extLst>
              <a:ext uri="{FF2B5EF4-FFF2-40B4-BE49-F238E27FC236}">
                <a16:creationId xmlns:a16="http://schemas.microsoft.com/office/drawing/2014/main" id="{E16FB656-AFA2-51C0-D6D2-0DB158FB61B4}"/>
              </a:ext>
            </a:extLst>
          </p:cNvPr>
          <p:cNvSpPr>
            <a:spLocks noGrp="1"/>
          </p:cNvSpPr>
          <p:nvPr>
            <p:ph idx="1"/>
          </p:nvPr>
        </p:nvSpPr>
        <p:spPr>
          <a:xfrm>
            <a:off x="4886720" y="1702418"/>
            <a:ext cx="10928642" cy="4971649"/>
          </a:xfrm>
        </p:spPr>
        <p:txBody>
          <a:bodyPr vert="horz" lIns="91440" tIns="45720" rIns="91440" bIns="45720" rtlCol="0" anchor="t">
            <a:normAutofit fontScale="85000" lnSpcReduction="20000"/>
          </a:bodyPr>
          <a:lstStyle/>
          <a:p>
            <a:pPr>
              <a:buNone/>
            </a:pPr>
            <a:r>
              <a:rPr lang="en" sz="2400" dirty="0">
                <a:solidFill>
                  <a:schemeClr val="bg1"/>
                </a:solidFill>
                <a:latin typeface="Consolas"/>
                <a:ea typeface="+mn-lt"/>
                <a:cs typeface="+mn-lt"/>
              </a:rPr>
              <a:t>Peace, joy to everyone on earth,
Be a deposit of God's will.
This is what the sky is announcing
And a voice from heaven confirms.
Good will every soul
let him not taste sin already
But praise, praise God,
What did he send his Son.
My son, my God,
With the Father, the Spirit is equal
By the Holy Spirit of the begotten
Born of the Virgin</a:t>
            </a:r>
            <a:endParaRPr lang="hr-HR" sz="2400" dirty="0">
              <a:solidFill>
                <a:schemeClr val="bg1"/>
              </a:solidFill>
              <a:latin typeface="Consolas"/>
              <a:ea typeface="+mn-lt"/>
              <a:cs typeface="+mn-lt"/>
            </a:endParaRPr>
          </a:p>
          <a:p>
            <a:pPr>
              <a:buNone/>
            </a:pPr>
            <a:r>
              <a:rPr lang="hr-HR" sz="2400" dirty="0">
                <a:solidFill>
                  <a:schemeClr val="bg1"/>
                </a:solidFill>
                <a:latin typeface="Consolas"/>
                <a:ea typeface="+mn-lt"/>
                <a:cs typeface="+mn-lt"/>
                <a:hlinkClick r:id="rId3"/>
              </a:rPr>
              <a:t>https://www.youtube.com/watch?v=spB7uKwWQqw</a:t>
            </a:r>
            <a:endParaRPr lang="hr-HR" sz="2400" dirty="0">
              <a:solidFill>
                <a:schemeClr val="bg1"/>
              </a:solidFill>
              <a:latin typeface="Consolas"/>
              <a:ea typeface="+mn-lt"/>
              <a:cs typeface="+mn-lt"/>
            </a:endParaRPr>
          </a:p>
          <a:p>
            <a:pPr>
              <a:buNone/>
            </a:pPr>
            <a:endParaRPr lang="en-US" dirty="0">
              <a:solidFill>
                <a:schemeClr val="bg1"/>
              </a:solidFill>
            </a:endParaRPr>
          </a:p>
        </p:txBody>
      </p:sp>
    </p:spTree>
    <p:extLst>
      <p:ext uri="{BB962C8B-B14F-4D97-AF65-F5344CB8AC3E}">
        <p14:creationId xmlns:p14="http://schemas.microsoft.com/office/powerpoint/2010/main" val="170305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8000" r="-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4A40-CDF3-7ED6-5C26-6A15D0190784}"/>
              </a:ext>
            </a:extLst>
          </p:cNvPr>
          <p:cNvSpPr>
            <a:spLocks noGrp="1"/>
          </p:cNvSpPr>
          <p:nvPr>
            <p:ph type="title"/>
          </p:nvPr>
        </p:nvSpPr>
        <p:spPr>
          <a:xfrm>
            <a:off x="3237899" y="1162430"/>
            <a:ext cx="9888496" cy="900131"/>
          </a:xfrm>
        </p:spPr>
        <p:txBody>
          <a:bodyPr anchor="t">
            <a:normAutofit/>
          </a:bodyPr>
          <a:lstStyle/>
          <a:p>
            <a:r>
              <a:rPr lang="en-US" sz="4000" dirty="0" err="1">
                <a:solidFill>
                  <a:schemeClr val="bg1"/>
                </a:solidFill>
                <a:ea typeface="Calibri Light"/>
                <a:cs typeface="Calibri Light"/>
              </a:rPr>
              <a:t>Svim</a:t>
            </a:r>
            <a:r>
              <a:rPr lang="en-US" sz="4000" dirty="0">
                <a:solidFill>
                  <a:schemeClr val="bg1"/>
                </a:solidFill>
                <a:ea typeface="Calibri Light"/>
                <a:cs typeface="Calibri Light"/>
              </a:rPr>
              <a:t> </a:t>
            </a:r>
            <a:r>
              <a:rPr lang="en-US" sz="4000" dirty="0" err="1">
                <a:solidFill>
                  <a:schemeClr val="bg1"/>
                </a:solidFill>
                <a:ea typeface="Calibri Light"/>
                <a:cs typeface="Calibri Light"/>
              </a:rPr>
              <a:t>na</a:t>
            </a:r>
            <a:r>
              <a:rPr lang="en-US" sz="4000" dirty="0">
                <a:solidFill>
                  <a:schemeClr val="bg1"/>
                </a:solidFill>
                <a:ea typeface="Calibri Light"/>
                <a:cs typeface="Calibri Light"/>
              </a:rPr>
              <a:t> </a:t>
            </a:r>
            <a:r>
              <a:rPr lang="en-US" sz="4000" dirty="0" err="1">
                <a:solidFill>
                  <a:schemeClr val="bg1"/>
                </a:solidFill>
                <a:ea typeface="Calibri Light"/>
                <a:cs typeface="Calibri Light"/>
              </a:rPr>
              <a:t>Zemlji</a:t>
            </a:r>
            <a:endParaRPr lang="en-US" sz="4000" dirty="0">
              <a:solidFill>
                <a:schemeClr val="bg1"/>
              </a:solidFill>
            </a:endParaRPr>
          </a:p>
        </p:txBody>
      </p:sp>
      <p:sp>
        <p:nvSpPr>
          <p:cNvPr id="3" name="Content Placeholder 2">
            <a:extLst>
              <a:ext uri="{FF2B5EF4-FFF2-40B4-BE49-F238E27FC236}">
                <a16:creationId xmlns:a16="http://schemas.microsoft.com/office/drawing/2014/main" id="{8B1678B5-6C82-98A9-6650-60604BF5F705}"/>
              </a:ext>
            </a:extLst>
          </p:cNvPr>
          <p:cNvSpPr>
            <a:spLocks noGrp="1"/>
          </p:cNvSpPr>
          <p:nvPr>
            <p:ph idx="1"/>
          </p:nvPr>
        </p:nvSpPr>
        <p:spPr>
          <a:xfrm>
            <a:off x="5632956" y="2062561"/>
            <a:ext cx="10464299" cy="4435868"/>
          </a:xfrm>
        </p:spPr>
        <p:txBody>
          <a:bodyPr vert="horz" lIns="91440" tIns="45720" rIns="91440" bIns="45720" rtlCol="0" anchor="t">
            <a:normAutofit fontScale="92500" lnSpcReduction="20000"/>
          </a:bodyPr>
          <a:lstStyle/>
          <a:p>
            <a:pPr>
              <a:buNone/>
            </a:pPr>
            <a:r>
              <a:rPr lang="en-US" sz="2400" dirty="0" err="1">
                <a:solidFill>
                  <a:schemeClr val="bg1"/>
                </a:solidFill>
                <a:ea typeface="+mn-lt"/>
                <a:cs typeface="+mn-lt"/>
              </a:rPr>
              <a:t>Svim</a:t>
            </a:r>
            <a:r>
              <a:rPr lang="en-US" sz="2400" dirty="0">
                <a:solidFill>
                  <a:schemeClr val="bg1"/>
                </a:solidFill>
                <a:ea typeface="+mn-lt"/>
                <a:cs typeface="+mn-lt"/>
              </a:rPr>
              <a:t> </a:t>
            </a:r>
            <a:r>
              <a:rPr lang="en-US" sz="2400" dirty="0" err="1">
                <a:solidFill>
                  <a:schemeClr val="bg1"/>
                </a:solidFill>
                <a:ea typeface="+mn-lt"/>
                <a:cs typeface="+mn-lt"/>
              </a:rPr>
              <a:t>na</a:t>
            </a:r>
            <a:r>
              <a:rPr lang="en-US" sz="2400" dirty="0">
                <a:solidFill>
                  <a:schemeClr val="bg1"/>
                </a:solidFill>
                <a:ea typeface="+mn-lt"/>
                <a:cs typeface="+mn-lt"/>
              </a:rPr>
              <a:t> </a:t>
            </a:r>
            <a:r>
              <a:rPr lang="en-US" sz="2400" dirty="0" err="1">
                <a:solidFill>
                  <a:schemeClr val="bg1"/>
                </a:solidFill>
                <a:ea typeface="+mn-lt"/>
                <a:cs typeface="+mn-lt"/>
              </a:rPr>
              <a:t>zemlji</a:t>
            </a:r>
            <a:r>
              <a:rPr lang="en-US" sz="2400" dirty="0">
                <a:solidFill>
                  <a:schemeClr val="bg1"/>
                </a:solidFill>
                <a:ea typeface="+mn-lt"/>
                <a:cs typeface="+mn-lt"/>
              </a:rPr>
              <a:t> </a:t>
            </a:r>
            <a:r>
              <a:rPr lang="en-US" sz="2400" dirty="0" err="1">
                <a:solidFill>
                  <a:schemeClr val="bg1"/>
                </a:solidFill>
                <a:ea typeface="+mn-lt"/>
                <a:cs typeface="+mn-lt"/>
              </a:rPr>
              <a:t>mir</a:t>
            </a:r>
            <a:r>
              <a:rPr lang="en-US" sz="2400" dirty="0">
                <a:solidFill>
                  <a:schemeClr val="bg1"/>
                </a:solidFill>
                <a:ea typeface="+mn-lt"/>
                <a:cs typeface="+mn-lt"/>
              </a:rPr>
              <a:t>, </a:t>
            </a:r>
            <a:r>
              <a:rPr lang="en-US" sz="2400" dirty="0" err="1">
                <a:solidFill>
                  <a:schemeClr val="bg1"/>
                </a:solidFill>
                <a:ea typeface="+mn-lt"/>
                <a:cs typeface="+mn-lt"/>
              </a:rPr>
              <a:t>veselje</a:t>
            </a:r>
            <a:r>
              <a:rPr lang="en-US" sz="2400" dirty="0">
                <a:solidFill>
                  <a:schemeClr val="bg1"/>
                </a:solidFill>
                <a:ea typeface="+mn-lt"/>
                <a:cs typeface="+mn-lt"/>
              </a:rPr>
              <a:t>,</a:t>
            </a:r>
            <a:br>
              <a:rPr lang="en-US" sz="2400" dirty="0">
                <a:solidFill>
                  <a:schemeClr val="bg1"/>
                </a:solidFill>
                <a:ea typeface="+mn-lt"/>
                <a:cs typeface="+mn-lt"/>
              </a:rPr>
            </a:br>
            <a:r>
              <a:rPr lang="en-US" sz="2400" dirty="0">
                <a:solidFill>
                  <a:schemeClr val="bg1"/>
                </a:solidFill>
                <a:ea typeface="+mn-lt"/>
                <a:cs typeface="+mn-lt"/>
              </a:rPr>
              <a:t>Budi </a:t>
            </a:r>
            <a:r>
              <a:rPr lang="en-US" sz="2400" dirty="0" err="1">
                <a:solidFill>
                  <a:schemeClr val="bg1"/>
                </a:solidFill>
                <a:ea typeface="+mn-lt"/>
                <a:cs typeface="+mn-lt"/>
              </a:rPr>
              <a:t>polag</a:t>
            </a:r>
            <a:r>
              <a:rPr lang="en-US" sz="2400" dirty="0">
                <a:solidFill>
                  <a:schemeClr val="bg1"/>
                </a:solidFill>
                <a:ea typeface="+mn-lt"/>
                <a:cs typeface="+mn-lt"/>
              </a:rPr>
              <a:t> </a:t>
            </a:r>
            <a:r>
              <a:rPr lang="en-US" sz="2400" dirty="0" err="1">
                <a:solidFill>
                  <a:schemeClr val="bg1"/>
                </a:solidFill>
                <a:ea typeface="+mn-lt"/>
                <a:cs typeface="+mn-lt"/>
              </a:rPr>
              <a:t>Božje</a:t>
            </a:r>
            <a:r>
              <a:rPr lang="en-US" sz="2400" dirty="0">
                <a:solidFill>
                  <a:schemeClr val="bg1"/>
                </a:solidFill>
                <a:ea typeface="+mn-lt"/>
                <a:cs typeface="+mn-lt"/>
              </a:rPr>
              <a:t> </a:t>
            </a:r>
            <a:r>
              <a:rPr lang="en-US" sz="2400" dirty="0" err="1">
                <a:solidFill>
                  <a:schemeClr val="bg1"/>
                </a:solidFill>
                <a:ea typeface="+mn-lt"/>
                <a:cs typeface="+mn-lt"/>
              </a:rPr>
              <a:t>volje</a:t>
            </a:r>
            <a:r>
              <a:rPr lang="en-US" sz="2400" dirty="0">
                <a:solidFill>
                  <a:schemeClr val="bg1"/>
                </a:solidFill>
                <a:ea typeface="+mn-lt"/>
                <a:cs typeface="+mn-lt"/>
              </a:rPr>
              <a:t>.</a:t>
            </a:r>
            <a:br>
              <a:rPr lang="en-US" sz="2400" dirty="0">
                <a:solidFill>
                  <a:schemeClr val="bg1"/>
                </a:solidFill>
                <a:ea typeface="+mn-lt"/>
                <a:cs typeface="+mn-lt"/>
              </a:rPr>
            </a:br>
            <a:r>
              <a:rPr lang="en-US" sz="2400" dirty="0">
                <a:solidFill>
                  <a:schemeClr val="bg1"/>
                </a:solidFill>
                <a:ea typeface="+mn-lt"/>
                <a:cs typeface="+mn-lt"/>
              </a:rPr>
              <a:t>To sad </a:t>
            </a:r>
            <a:r>
              <a:rPr lang="en-US" sz="2400" dirty="0" err="1">
                <a:solidFill>
                  <a:schemeClr val="bg1"/>
                </a:solidFill>
                <a:ea typeface="+mn-lt"/>
                <a:cs typeface="+mn-lt"/>
              </a:rPr>
              <a:t>nebo</a:t>
            </a:r>
            <a:r>
              <a:rPr lang="en-US" sz="2400" dirty="0">
                <a:solidFill>
                  <a:schemeClr val="bg1"/>
                </a:solidFill>
                <a:ea typeface="+mn-lt"/>
                <a:cs typeface="+mn-lt"/>
              </a:rPr>
              <a:t> </a:t>
            </a:r>
            <a:r>
              <a:rPr lang="en-US" sz="2400" dirty="0" err="1">
                <a:solidFill>
                  <a:schemeClr val="bg1"/>
                </a:solidFill>
                <a:ea typeface="+mn-lt"/>
                <a:cs typeface="+mn-lt"/>
              </a:rPr>
              <a:t>navješćuje</a:t>
            </a:r>
            <a:br>
              <a:rPr lang="en-US" sz="2400" dirty="0">
                <a:solidFill>
                  <a:schemeClr val="bg1"/>
                </a:solidFill>
                <a:ea typeface="+mn-lt"/>
                <a:cs typeface="+mn-lt"/>
              </a:rPr>
            </a:br>
            <a:r>
              <a:rPr lang="en-US" sz="2400" dirty="0">
                <a:solidFill>
                  <a:schemeClr val="bg1"/>
                </a:solidFill>
                <a:ea typeface="+mn-lt"/>
                <a:cs typeface="+mn-lt"/>
              </a:rPr>
              <a:t>I </a:t>
            </a:r>
            <a:r>
              <a:rPr lang="en-US" sz="2400" dirty="0" err="1">
                <a:solidFill>
                  <a:schemeClr val="bg1"/>
                </a:solidFill>
                <a:ea typeface="+mn-lt"/>
                <a:cs typeface="+mn-lt"/>
              </a:rPr>
              <a:t>glas</a:t>
            </a:r>
            <a:r>
              <a:rPr lang="en-US" sz="2400" dirty="0">
                <a:solidFill>
                  <a:schemeClr val="bg1"/>
                </a:solidFill>
                <a:ea typeface="+mn-lt"/>
                <a:cs typeface="+mn-lt"/>
              </a:rPr>
              <a:t> s </a:t>
            </a:r>
            <a:r>
              <a:rPr lang="en-US" sz="2400" dirty="0" err="1">
                <a:solidFill>
                  <a:schemeClr val="bg1"/>
                </a:solidFill>
                <a:ea typeface="+mn-lt"/>
                <a:cs typeface="+mn-lt"/>
              </a:rPr>
              <a:t>neba</a:t>
            </a:r>
            <a:r>
              <a:rPr lang="en-US" sz="2400" dirty="0">
                <a:solidFill>
                  <a:schemeClr val="bg1"/>
                </a:solidFill>
                <a:ea typeface="+mn-lt"/>
                <a:cs typeface="+mn-lt"/>
              </a:rPr>
              <a:t> </a:t>
            </a:r>
            <a:r>
              <a:rPr lang="en-US" sz="2400" dirty="0" err="1">
                <a:solidFill>
                  <a:schemeClr val="bg1"/>
                </a:solidFill>
                <a:ea typeface="+mn-lt"/>
                <a:cs typeface="+mn-lt"/>
              </a:rPr>
              <a:t>potvrđuje</a:t>
            </a:r>
            <a:r>
              <a:rPr lang="en-US" sz="2400" dirty="0">
                <a:solidFill>
                  <a:schemeClr val="bg1"/>
                </a:solidFill>
                <a:ea typeface="+mn-lt"/>
                <a:cs typeface="+mn-lt"/>
              </a:rPr>
              <a:t>.</a:t>
            </a:r>
            <a:br>
              <a:rPr lang="en-US" sz="2400" dirty="0">
                <a:solidFill>
                  <a:schemeClr val="bg1"/>
                </a:solidFill>
                <a:ea typeface="+mn-lt"/>
                <a:cs typeface="+mn-lt"/>
              </a:rPr>
            </a:br>
            <a:endParaRPr lang="en-US" sz="2400" dirty="0">
              <a:solidFill>
                <a:schemeClr val="bg1"/>
              </a:solidFill>
              <a:ea typeface="+mn-lt"/>
              <a:cs typeface="+mn-lt"/>
            </a:endParaRPr>
          </a:p>
          <a:p>
            <a:pPr>
              <a:buNone/>
            </a:pPr>
            <a:r>
              <a:rPr lang="en-US" sz="2400" dirty="0" err="1">
                <a:solidFill>
                  <a:schemeClr val="bg1"/>
                </a:solidFill>
                <a:ea typeface="+mn-lt"/>
                <a:cs typeface="+mn-lt"/>
              </a:rPr>
              <a:t>Dobre</a:t>
            </a:r>
            <a:r>
              <a:rPr lang="en-US" sz="2400" dirty="0">
                <a:solidFill>
                  <a:schemeClr val="bg1"/>
                </a:solidFill>
                <a:ea typeface="+mn-lt"/>
                <a:cs typeface="+mn-lt"/>
              </a:rPr>
              <a:t> </a:t>
            </a:r>
            <a:r>
              <a:rPr lang="en-US" sz="2400" dirty="0" err="1">
                <a:solidFill>
                  <a:schemeClr val="bg1"/>
                </a:solidFill>
                <a:ea typeface="+mn-lt"/>
                <a:cs typeface="+mn-lt"/>
              </a:rPr>
              <a:t>volje</a:t>
            </a:r>
            <a:r>
              <a:rPr lang="en-US" sz="2400" dirty="0">
                <a:solidFill>
                  <a:schemeClr val="bg1"/>
                </a:solidFill>
                <a:ea typeface="+mn-lt"/>
                <a:cs typeface="+mn-lt"/>
              </a:rPr>
              <a:t> </a:t>
            </a:r>
            <a:r>
              <a:rPr lang="en-US" sz="2400" dirty="0" err="1">
                <a:solidFill>
                  <a:schemeClr val="bg1"/>
                </a:solidFill>
                <a:ea typeface="+mn-lt"/>
                <a:cs typeface="+mn-lt"/>
              </a:rPr>
              <a:t>svaka</a:t>
            </a:r>
            <a:r>
              <a:rPr lang="en-US" sz="2400" dirty="0">
                <a:solidFill>
                  <a:schemeClr val="bg1"/>
                </a:solidFill>
                <a:ea typeface="+mn-lt"/>
                <a:cs typeface="+mn-lt"/>
              </a:rPr>
              <a:t> </a:t>
            </a:r>
            <a:r>
              <a:rPr lang="en-US" sz="2400" dirty="0" err="1">
                <a:solidFill>
                  <a:schemeClr val="bg1"/>
                </a:solidFill>
                <a:ea typeface="+mn-lt"/>
                <a:cs typeface="+mn-lt"/>
              </a:rPr>
              <a:t>duša</a:t>
            </a:r>
            <a:br>
              <a:rPr lang="en-US" sz="2400" dirty="0">
                <a:solidFill>
                  <a:schemeClr val="bg1"/>
                </a:solidFill>
                <a:ea typeface="+mn-lt"/>
                <a:cs typeface="+mn-lt"/>
              </a:rPr>
            </a:br>
            <a:r>
              <a:rPr lang="en-US" sz="2400" dirty="0" err="1">
                <a:solidFill>
                  <a:schemeClr val="bg1"/>
                </a:solidFill>
                <a:ea typeface="+mn-lt"/>
                <a:cs typeface="+mn-lt"/>
              </a:rPr>
              <a:t>grijeha</a:t>
            </a:r>
            <a:r>
              <a:rPr lang="en-US" sz="2400" dirty="0">
                <a:solidFill>
                  <a:schemeClr val="bg1"/>
                </a:solidFill>
                <a:ea typeface="+mn-lt"/>
                <a:cs typeface="+mn-lt"/>
              </a:rPr>
              <a:t> </a:t>
            </a:r>
            <a:r>
              <a:rPr lang="en-US" sz="2400" dirty="0" err="1">
                <a:solidFill>
                  <a:schemeClr val="bg1"/>
                </a:solidFill>
                <a:ea typeface="+mn-lt"/>
                <a:cs typeface="+mn-lt"/>
              </a:rPr>
              <a:t>neka</a:t>
            </a:r>
            <a:r>
              <a:rPr lang="en-US" sz="2400" dirty="0">
                <a:solidFill>
                  <a:schemeClr val="bg1"/>
                </a:solidFill>
                <a:ea typeface="+mn-lt"/>
                <a:cs typeface="+mn-lt"/>
              </a:rPr>
              <a:t> </a:t>
            </a:r>
            <a:r>
              <a:rPr lang="en-US" sz="2400" dirty="0" err="1">
                <a:solidFill>
                  <a:schemeClr val="bg1"/>
                </a:solidFill>
                <a:ea typeface="+mn-lt"/>
                <a:cs typeface="+mn-lt"/>
              </a:rPr>
              <a:t>već</a:t>
            </a:r>
            <a:r>
              <a:rPr lang="en-US" sz="2400" dirty="0">
                <a:solidFill>
                  <a:schemeClr val="bg1"/>
                </a:solidFill>
                <a:ea typeface="+mn-lt"/>
                <a:cs typeface="+mn-lt"/>
              </a:rPr>
              <a:t> ne </a:t>
            </a:r>
            <a:r>
              <a:rPr lang="en-US" sz="2400" dirty="0" err="1">
                <a:solidFill>
                  <a:schemeClr val="bg1"/>
                </a:solidFill>
                <a:ea typeface="+mn-lt"/>
                <a:cs typeface="+mn-lt"/>
              </a:rPr>
              <a:t>kuša</a:t>
            </a:r>
            <a:br>
              <a:rPr lang="en-US" sz="2400" dirty="0">
                <a:solidFill>
                  <a:schemeClr val="bg1"/>
                </a:solidFill>
                <a:ea typeface="+mn-lt"/>
                <a:cs typeface="+mn-lt"/>
              </a:rPr>
            </a:br>
            <a:r>
              <a:rPr lang="en-US" sz="2400" dirty="0" err="1">
                <a:solidFill>
                  <a:schemeClr val="bg1"/>
                </a:solidFill>
                <a:ea typeface="+mn-lt"/>
                <a:cs typeface="+mn-lt"/>
              </a:rPr>
              <a:t>Nego</a:t>
            </a:r>
            <a:r>
              <a:rPr lang="en-US" sz="2400" dirty="0">
                <a:solidFill>
                  <a:schemeClr val="bg1"/>
                </a:solidFill>
                <a:ea typeface="+mn-lt"/>
                <a:cs typeface="+mn-lt"/>
              </a:rPr>
              <a:t> </a:t>
            </a:r>
            <a:r>
              <a:rPr lang="en-US" sz="2400" dirty="0" err="1">
                <a:solidFill>
                  <a:schemeClr val="bg1"/>
                </a:solidFill>
                <a:ea typeface="+mn-lt"/>
                <a:cs typeface="+mn-lt"/>
              </a:rPr>
              <a:t>hvali</a:t>
            </a:r>
            <a:r>
              <a:rPr lang="en-US" sz="2400" dirty="0">
                <a:solidFill>
                  <a:schemeClr val="bg1"/>
                </a:solidFill>
                <a:ea typeface="+mn-lt"/>
                <a:cs typeface="+mn-lt"/>
              </a:rPr>
              <a:t>, </a:t>
            </a:r>
            <a:r>
              <a:rPr lang="en-US" sz="2400" dirty="0" err="1">
                <a:solidFill>
                  <a:schemeClr val="bg1"/>
                </a:solidFill>
                <a:ea typeface="+mn-lt"/>
                <a:cs typeface="+mn-lt"/>
              </a:rPr>
              <a:t>diči</a:t>
            </a:r>
            <a:r>
              <a:rPr lang="en-US" sz="2400" dirty="0">
                <a:solidFill>
                  <a:schemeClr val="bg1"/>
                </a:solidFill>
                <a:ea typeface="+mn-lt"/>
                <a:cs typeface="+mn-lt"/>
              </a:rPr>
              <a:t> Boga,</a:t>
            </a:r>
            <a:br>
              <a:rPr lang="en-US" sz="2400" dirty="0">
                <a:solidFill>
                  <a:schemeClr val="bg1"/>
                </a:solidFill>
                <a:ea typeface="+mn-lt"/>
                <a:cs typeface="+mn-lt"/>
              </a:rPr>
            </a:br>
            <a:r>
              <a:rPr lang="en-US" sz="2400" dirty="0" err="1">
                <a:solidFill>
                  <a:schemeClr val="bg1"/>
                </a:solidFill>
                <a:ea typeface="+mn-lt"/>
                <a:cs typeface="+mn-lt"/>
              </a:rPr>
              <a:t>Što</a:t>
            </a:r>
            <a:r>
              <a:rPr lang="en-US" sz="2400" dirty="0">
                <a:solidFill>
                  <a:schemeClr val="bg1"/>
                </a:solidFill>
                <a:ea typeface="+mn-lt"/>
                <a:cs typeface="+mn-lt"/>
              </a:rPr>
              <a:t> je </a:t>
            </a:r>
            <a:r>
              <a:rPr lang="en-US" sz="2400" dirty="0" err="1">
                <a:solidFill>
                  <a:schemeClr val="bg1"/>
                </a:solidFill>
                <a:ea typeface="+mn-lt"/>
                <a:cs typeface="+mn-lt"/>
              </a:rPr>
              <a:t>posl'o</a:t>
            </a:r>
            <a:r>
              <a:rPr lang="en-US" sz="2400" dirty="0">
                <a:solidFill>
                  <a:schemeClr val="bg1"/>
                </a:solidFill>
                <a:ea typeface="+mn-lt"/>
                <a:cs typeface="+mn-lt"/>
              </a:rPr>
              <a:t> </a:t>
            </a:r>
            <a:r>
              <a:rPr lang="en-US" sz="2400" dirty="0" err="1">
                <a:solidFill>
                  <a:schemeClr val="bg1"/>
                </a:solidFill>
                <a:ea typeface="+mn-lt"/>
                <a:cs typeface="+mn-lt"/>
              </a:rPr>
              <a:t>Sinka</a:t>
            </a:r>
            <a:r>
              <a:rPr lang="en-US" sz="2400" dirty="0">
                <a:solidFill>
                  <a:schemeClr val="bg1"/>
                </a:solidFill>
                <a:ea typeface="+mn-lt"/>
                <a:cs typeface="+mn-lt"/>
              </a:rPr>
              <a:t> </a:t>
            </a:r>
            <a:r>
              <a:rPr lang="en-US" sz="2400" dirty="0" err="1">
                <a:solidFill>
                  <a:schemeClr val="bg1"/>
                </a:solidFill>
                <a:ea typeface="+mn-lt"/>
                <a:cs typeface="+mn-lt"/>
              </a:rPr>
              <a:t>svoga</a:t>
            </a:r>
            <a:r>
              <a:rPr lang="en-US" sz="2400" dirty="0">
                <a:solidFill>
                  <a:schemeClr val="bg1"/>
                </a:solidFill>
                <a:ea typeface="+mn-lt"/>
                <a:cs typeface="+mn-lt"/>
              </a:rPr>
              <a:t>.</a:t>
            </a:r>
            <a:br>
              <a:rPr lang="en-US" sz="2400" dirty="0">
                <a:solidFill>
                  <a:schemeClr val="bg1"/>
                </a:solidFill>
                <a:ea typeface="+mn-lt"/>
                <a:cs typeface="+mn-lt"/>
              </a:rPr>
            </a:br>
            <a:endParaRPr lang="en-US" sz="2400" dirty="0">
              <a:solidFill>
                <a:schemeClr val="bg1"/>
              </a:solidFill>
              <a:ea typeface="+mn-lt"/>
              <a:cs typeface="+mn-lt"/>
            </a:endParaRPr>
          </a:p>
          <a:p>
            <a:pPr>
              <a:buNone/>
            </a:pPr>
            <a:r>
              <a:rPr lang="en-US" sz="2400" dirty="0" err="1">
                <a:solidFill>
                  <a:schemeClr val="bg1"/>
                </a:solidFill>
                <a:ea typeface="+mn-lt"/>
                <a:cs typeface="+mn-lt"/>
              </a:rPr>
              <a:t>Sinka</a:t>
            </a:r>
            <a:r>
              <a:rPr lang="en-US" sz="2400" dirty="0">
                <a:solidFill>
                  <a:schemeClr val="bg1"/>
                </a:solidFill>
                <a:ea typeface="+mn-lt"/>
                <a:cs typeface="+mn-lt"/>
              </a:rPr>
              <a:t> </a:t>
            </a:r>
            <a:r>
              <a:rPr lang="en-US" sz="2400" dirty="0" err="1">
                <a:solidFill>
                  <a:schemeClr val="bg1"/>
                </a:solidFill>
                <a:ea typeface="+mn-lt"/>
                <a:cs typeface="+mn-lt"/>
              </a:rPr>
              <a:t>svoga</a:t>
            </a:r>
            <a:r>
              <a:rPr lang="en-US" sz="2400" dirty="0">
                <a:solidFill>
                  <a:schemeClr val="bg1"/>
                </a:solidFill>
                <a:ea typeface="+mn-lt"/>
                <a:cs typeface="+mn-lt"/>
              </a:rPr>
              <a:t>, Boga </a:t>
            </a:r>
            <a:r>
              <a:rPr lang="en-US" sz="2400" dirty="0" err="1">
                <a:solidFill>
                  <a:schemeClr val="bg1"/>
                </a:solidFill>
                <a:ea typeface="+mn-lt"/>
                <a:cs typeface="+mn-lt"/>
              </a:rPr>
              <a:t>moga</a:t>
            </a:r>
            <a:r>
              <a:rPr lang="en-US" sz="2400" dirty="0">
                <a:solidFill>
                  <a:schemeClr val="bg1"/>
                </a:solidFill>
                <a:ea typeface="+mn-lt"/>
                <a:cs typeface="+mn-lt"/>
              </a:rPr>
              <a:t>,</a:t>
            </a:r>
            <a:br>
              <a:rPr lang="en-US" sz="2400" dirty="0">
                <a:solidFill>
                  <a:schemeClr val="bg1"/>
                </a:solidFill>
                <a:ea typeface="+mn-lt"/>
                <a:cs typeface="+mn-lt"/>
              </a:rPr>
            </a:br>
            <a:r>
              <a:rPr lang="en-US" sz="2400" dirty="0">
                <a:solidFill>
                  <a:schemeClr val="bg1"/>
                </a:solidFill>
                <a:ea typeface="+mn-lt"/>
                <a:cs typeface="+mn-lt"/>
              </a:rPr>
              <a:t>S </a:t>
            </a:r>
            <a:r>
              <a:rPr lang="en-US" sz="2400" dirty="0" err="1">
                <a:solidFill>
                  <a:schemeClr val="bg1"/>
                </a:solidFill>
                <a:ea typeface="+mn-lt"/>
                <a:cs typeface="+mn-lt"/>
              </a:rPr>
              <a:t>Ocem</a:t>
            </a:r>
            <a:r>
              <a:rPr lang="en-US" sz="2400" dirty="0">
                <a:solidFill>
                  <a:schemeClr val="bg1"/>
                </a:solidFill>
                <a:ea typeface="+mn-lt"/>
                <a:cs typeface="+mn-lt"/>
              </a:rPr>
              <a:t>, </a:t>
            </a:r>
            <a:r>
              <a:rPr lang="en-US" sz="2400" dirty="0" err="1">
                <a:solidFill>
                  <a:schemeClr val="bg1"/>
                </a:solidFill>
                <a:ea typeface="+mn-lt"/>
                <a:cs typeface="+mn-lt"/>
              </a:rPr>
              <a:t>Duhom</a:t>
            </a:r>
            <a:r>
              <a:rPr lang="en-US" sz="2400" dirty="0">
                <a:solidFill>
                  <a:schemeClr val="bg1"/>
                </a:solidFill>
                <a:ea typeface="+mn-lt"/>
                <a:cs typeface="+mn-lt"/>
              </a:rPr>
              <a:t> </a:t>
            </a:r>
            <a:r>
              <a:rPr lang="en-US" sz="2400" dirty="0" err="1">
                <a:solidFill>
                  <a:schemeClr val="bg1"/>
                </a:solidFill>
                <a:ea typeface="+mn-lt"/>
                <a:cs typeface="+mn-lt"/>
              </a:rPr>
              <a:t>jednakoga</a:t>
            </a:r>
            <a:br>
              <a:rPr lang="en-US" sz="2400" dirty="0">
                <a:solidFill>
                  <a:schemeClr val="bg1"/>
                </a:solidFill>
                <a:ea typeface="+mn-lt"/>
                <a:cs typeface="+mn-lt"/>
              </a:rPr>
            </a:br>
            <a:r>
              <a:rPr lang="en-US" sz="2400" dirty="0" err="1">
                <a:solidFill>
                  <a:schemeClr val="bg1"/>
                </a:solidFill>
                <a:ea typeface="+mn-lt"/>
                <a:cs typeface="+mn-lt"/>
              </a:rPr>
              <a:t>Duhom</a:t>
            </a:r>
            <a:r>
              <a:rPr lang="en-US" sz="2400" dirty="0">
                <a:solidFill>
                  <a:schemeClr val="bg1"/>
                </a:solidFill>
                <a:ea typeface="+mn-lt"/>
                <a:cs typeface="+mn-lt"/>
              </a:rPr>
              <a:t> </a:t>
            </a:r>
            <a:r>
              <a:rPr lang="en-US" sz="2400" dirty="0" err="1">
                <a:solidFill>
                  <a:schemeClr val="bg1"/>
                </a:solidFill>
                <a:ea typeface="+mn-lt"/>
                <a:cs typeface="+mn-lt"/>
              </a:rPr>
              <a:t>Svetim</a:t>
            </a:r>
            <a:r>
              <a:rPr lang="en-US" sz="2400" dirty="0">
                <a:solidFill>
                  <a:schemeClr val="bg1"/>
                </a:solidFill>
                <a:ea typeface="+mn-lt"/>
                <a:cs typeface="+mn-lt"/>
              </a:rPr>
              <a:t> </a:t>
            </a:r>
            <a:r>
              <a:rPr lang="en-US" sz="2400" dirty="0" err="1">
                <a:solidFill>
                  <a:schemeClr val="bg1"/>
                </a:solidFill>
                <a:ea typeface="+mn-lt"/>
                <a:cs typeface="+mn-lt"/>
              </a:rPr>
              <a:t>začetoga</a:t>
            </a:r>
            <a:br>
              <a:rPr lang="en-US" sz="2400" dirty="0">
                <a:solidFill>
                  <a:schemeClr val="bg1"/>
                </a:solidFill>
                <a:ea typeface="+mn-lt"/>
                <a:cs typeface="+mn-lt"/>
              </a:rPr>
            </a:br>
            <a:r>
              <a:rPr lang="en-US" sz="2400" dirty="0">
                <a:solidFill>
                  <a:schemeClr val="bg1"/>
                </a:solidFill>
                <a:ea typeface="+mn-lt"/>
                <a:cs typeface="+mn-lt"/>
              </a:rPr>
              <a:t>Od </a:t>
            </a:r>
            <a:r>
              <a:rPr lang="en-US" sz="2400" dirty="0" err="1">
                <a:solidFill>
                  <a:schemeClr val="bg1"/>
                </a:solidFill>
                <a:ea typeface="+mn-lt"/>
                <a:cs typeface="+mn-lt"/>
              </a:rPr>
              <a:t>Djevice</a:t>
            </a:r>
            <a:r>
              <a:rPr lang="en-US" sz="2400" dirty="0">
                <a:solidFill>
                  <a:schemeClr val="bg1"/>
                </a:solidFill>
                <a:ea typeface="+mn-lt"/>
                <a:cs typeface="+mn-lt"/>
              </a:rPr>
              <a:t> </a:t>
            </a:r>
            <a:r>
              <a:rPr lang="en-US" sz="2400" dirty="0" err="1">
                <a:solidFill>
                  <a:schemeClr val="bg1"/>
                </a:solidFill>
                <a:ea typeface="+mn-lt"/>
                <a:cs typeface="+mn-lt"/>
              </a:rPr>
              <a:t>rođenoga</a:t>
            </a:r>
            <a:endParaRPr lang="en-US" dirty="0">
              <a:solidFill>
                <a:schemeClr val="bg1"/>
              </a:solidFill>
              <a:ea typeface="+mn-lt"/>
              <a:cs typeface="+mn-lt"/>
            </a:endParaRPr>
          </a:p>
          <a:p>
            <a:pPr marL="0" indent="0">
              <a:buNone/>
            </a:pPr>
            <a:endParaRPr lang="en-US" sz="2400" dirty="0">
              <a:ea typeface="Calibri"/>
              <a:cs typeface="Calibri"/>
            </a:endParaRPr>
          </a:p>
          <a:p>
            <a:pPr marL="0" indent="0">
              <a:buNone/>
            </a:pPr>
            <a:endParaRPr lang="en-US" sz="2400" dirty="0">
              <a:ea typeface="Calibri"/>
              <a:cs typeface="Calibri"/>
            </a:endParaRPr>
          </a:p>
        </p:txBody>
      </p:sp>
    </p:spTree>
    <p:extLst>
      <p:ext uri="{BB962C8B-B14F-4D97-AF65-F5344CB8AC3E}">
        <p14:creationId xmlns:p14="http://schemas.microsoft.com/office/powerpoint/2010/main" val="919909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9E7DE-98A3-1679-D98E-E5E84BA67BCA}"/>
              </a:ext>
            </a:extLst>
          </p:cNvPr>
          <p:cNvSpPr>
            <a:spLocks noGrp="1"/>
          </p:cNvSpPr>
          <p:nvPr>
            <p:ph type="title"/>
          </p:nvPr>
        </p:nvSpPr>
        <p:spPr>
          <a:xfrm>
            <a:off x="1156851" y="197231"/>
            <a:ext cx="9888496" cy="900131"/>
          </a:xfrm>
        </p:spPr>
        <p:txBody>
          <a:bodyPr anchor="t">
            <a:normAutofit fontScale="90000"/>
          </a:bodyPr>
          <a:lstStyle/>
          <a:p>
            <a:endParaRPr lang="en-US" sz="4000" dirty="0">
              <a:solidFill>
                <a:schemeClr val="bg1"/>
              </a:solidFill>
            </a:endParaRPr>
          </a:p>
          <a:p>
            <a:r>
              <a:rPr lang="en" dirty="0">
                <a:solidFill>
                  <a:schemeClr val="bg1"/>
                </a:solidFill>
                <a:latin typeface="Consolas"/>
              </a:rPr>
              <a:t> </a:t>
            </a:r>
            <a:r>
              <a:rPr lang="hr-HR" dirty="0" err="1">
                <a:solidFill>
                  <a:schemeClr val="bg1"/>
                </a:solidFill>
                <a:latin typeface="Consolas"/>
              </a:rPr>
              <a:t>Bringing</a:t>
            </a:r>
            <a:r>
              <a:rPr lang="hr-HR" dirty="0">
                <a:solidFill>
                  <a:schemeClr val="bg1"/>
                </a:solidFill>
                <a:latin typeface="Consolas"/>
              </a:rPr>
              <a:t> </a:t>
            </a:r>
            <a:r>
              <a:rPr lang="hr-HR" dirty="0" err="1">
                <a:solidFill>
                  <a:schemeClr val="bg1"/>
                </a:solidFill>
                <a:latin typeface="Consolas"/>
              </a:rPr>
              <a:t>you</a:t>
            </a:r>
            <a:r>
              <a:rPr lang="hr-HR" dirty="0">
                <a:solidFill>
                  <a:schemeClr val="bg1"/>
                </a:solidFill>
                <a:latin typeface="Consolas"/>
              </a:rPr>
              <a:t> </a:t>
            </a:r>
            <a:r>
              <a:rPr lang="hr-HR" dirty="0" err="1">
                <a:solidFill>
                  <a:schemeClr val="bg1"/>
                </a:solidFill>
                <a:latin typeface="Consolas"/>
              </a:rPr>
              <a:t>joy</a:t>
            </a:r>
            <a:endParaRPr lang="en-US" dirty="0">
              <a:solidFill>
                <a:schemeClr val="bg1"/>
              </a:solidFill>
            </a:endParaRPr>
          </a:p>
        </p:txBody>
      </p:sp>
      <p:sp>
        <p:nvSpPr>
          <p:cNvPr id="3" name="Content Placeholder 2">
            <a:extLst>
              <a:ext uri="{FF2B5EF4-FFF2-40B4-BE49-F238E27FC236}">
                <a16:creationId xmlns:a16="http://schemas.microsoft.com/office/drawing/2014/main" id="{E294C991-59DD-30A1-2889-01937F0FBA77}"/>
              </a:ext>
            </a:extLst>
          </p:cNvPr>
          <p:cNvSpPr>
            <a:spLocks noGrp="1"/>
          </p:cNvSpPr>
          <p:nvPr>
            <p:ph idx="1"/>
          </p:nvPr>
        </p:nvSpPr>
        <p:spPr>
          <a:xfrm>
            <a:off x="1155548" y="2217343"/>
            <a:ext cx="9880893" cy="3959619"/>
          </a:xfrm>
        </p:spPr>
        <p:txBody>
          <a:bodyPr vert="horz" lIns="91440" tIns="45720" rIns="91440" bIns="45720" rtlCol="0" anchor="t">
            <a:normAutofit fontScale="77500" lnSpcReduction="20000"/>
          </a:bodyPr>
          <a:lstStyle/>
          <a:p>
            <a:pPr marL="0" indent="0">
              <a:buNone/>
            </a:pPr>
            <a:r>
              <a:rPr lang="en" sz="2400" dirty="0">
                <a:solidFill>
                  <a:schemeClr val="bg1"/>
                </a:solidFill>
                <a:latin typeface="Consolas"/>
                <a:ea typeface="Calibri" panose="020F0502020204030204"/>
                <a:cs typeface="Calibri" panose="020F0502020204030204"/>
              </a:rPr>
              <a:t>I announce joy to you, Christian </a:t>
            </a:r>
            <a:r>
              <a:rPr lang="hr-HR" sz="2400" dirty="0" err="1">
                <a:solidFill>
                  <a:schemeClr val="bg1"/>
                </a:solidFill>
                <a:latin typeface="Consolas"/>
                <a:ea typeface="Calibri" panose="020F0502020204030204"/>
                <a:cs typeface="Calibri" panose="020F0502020204030204"/>
              </a:rPr>
              <a:t>people</a:t>
            </a:r>
            <a:r>
              <a:rPr lang="en" sz="2400" dirty="0">
                <a:solidFill>
                  <a:schemeClr val="bg1"/>
                </a:solidFill>
                <a:latin typeface="Consolas"/>
                <a:ea typeface="Calibri" panose="020F0502020204030204"/>
                <a:cs typeface="Calibri" panose="020F0502020204030204"/>
              </a:rPr>
              <a:t>.
Because the</a:t>
            </a:r>
            <a:r>
              <a:rPr lang="hr-HR" sz="2400" dirty="0">
                <a:solidFill>
                  <a:schemeClr val="bg1"/>
                </a:solidFill>
                <a:latin typeface="Consolas"/>
                <a:ea typeface="Calibri" panose="020F0502020204030204"/>
                <a:cs typeface="Calibri" panose="020F0502020204030204"/>
              </a:rPr>
              <a:t> </a:t>
            </a:r>
            <a:r>
              <a:rPr lang="hr-HR" sz="2400" dirty="0" err="1">
                <a:solidFill>
                  <a:schemeClr val="bg1"/>
                </a:solidFill>
                <a:latin typeface="Consolas"/>
                <a:ea typeface="Calibri" panose="020F0502020204030204"/>
                <a:cs typeface="Calibri" panose="020F0502020204030204"/>
              </a:rPr>
              <a:t>heavenly</a:t>
            </a:r>
            <a:r>
              <a:rPr lang="en" sz="2400" dirty="0">
                <a:solidFill>
                  <a:schemeClr val="bg1"/>
                </a:solidFill>
                <a:latin typeface="Consolas"/>
                <a:ea typeface="Calibri" panose="020F0502020204030204"/>
                <a:cs typeface="Calibri" panose="020F0502020204030204"/>
              </a:rPr>
              <a:t> king was born</a:t>
            </a:r>
            <a:r>
              <a:rPr lang="hr-HR" sz="2400" dirty="0">
                <a:solidFill>
                  <a:schemeClr val="bg1"/>
                </a:solidFill>
                <a:latin typeface="Consolas"/>
                <a:ea typeface="Calibri" panose="020F0502020204030204"/>
                <a:cs typeface="Calibri" panose="020F0502020204030204"/>
              </a:rPr>
              <a:t> </a:t>
            </a:r>
            <a:r>
              <a:rPr lang="en" sz="2400" dirty="0">
                <a:solidFill>
                  <a:schemeClr val="bg1"/>
                </a:solidFill>
                <a:latin typeface="Consolas"/>
                <a:ea typeface="Calibri" panose="020F0502020204030204"/>
                <a:cs typeface="Calibri" panose="020F0502020204030204"/>
              </a:rPr>
              <a:t>in Bethlehem.
Still small, in the barn, whom every creature celebrates
</a:t>
            </a:r>
            <a:r>
              <a:rPr lang="hr-HR" sz="2400" dirty="0">
                <a:solidFill>
                  <a:schemeClr val="bg1"/>
                </a:solidFill>
                <a:latin typeface="Consolas"/>
                <a:ea typeface="Calibri" panose="020F0502020204030204"/>
                <a:cs typeface="Calibri" panose="020F0502020204030204"/>
              </a:rPr>
              <a:t>W</a:t>
            </a:r>
            <a:r>
              <a:rPr lang="en" sz="2400" dirty="0">
                <a:solidFill>
                  <a:schemeClr val="bg1"/>
                </a:solidFill>
                <a:latin typeface="Consolas"/>
                <a:ea typeface="Calibri" panose="020F0502020204030204"/>
                <a:cs typeface="Calibri" panose="020F0502020204030204"/>
              </a:rPr>
              <a:t>orships, </a:t>
            </a:r>
            <a:r>
              <a:rPr lang="hr-HR" sz="2400" dirty="0">
                <a:solidFill>
                  <a:schemeClr val="bg1"/>
                </a:solidFill>
                <a:latin typeface="Consolas"/>
                <a:ea typeface="Calibri" panose="020F0502020204030204"/>
                <a:cs typeface="Calibri" panose="020F0502020204030204"/>
              </a:rPr>
              <a:t>P</a:t>
            </a:r>
            <a:r>
              <a:rPr lang="en" sz="2400" dirty="0">
                <a:solidFill>
                  <a:schemeClr val="bg1"/>
                </a:solidFill>
                <a:latin typeface="Consolas"/>
                <a:ea typeface="Calibri" panose="020F0502020204030204"/>
                <a:cs typeface="Calibri" panose="020F0502020204030204"/>
              </a:rPr>
              <a:t>raises, because he is real
He is our Savior and Redeemer.
Next to him stands the Mother, the Virgin Mary.</a:t>
            </a:r>
            <a:endParaRPr lang="hr-HR" sz="2400" dirty="0">
              <a:solidFill>
                <a:schemeClr val="bg1"/>
              </a:solidFill>
              <a:latin typeface="Consolas"/>
              <a:ea typeface="Calibri" panose="020F0502020204030204"/>
              <a:cs typeface="Calibri" panose="020F0502020204030204"/>
            </a:endParaRPr>
          </a:p>
          <a:p>
            <a:pPr marL="0" indent="0">
              <a:buNone/>
            </a:pPr>
            <a:r>
              <a:rPr lang="en" sz="2400" dirty="0">
                <a:solidFill>
                  <a:schemeClr val="bg1"/>
                </a:solidFill>
                <a:latin typeface="Consolas"/>
                <a:ea typeface="Calibri" panose="020F0502020204030204"/>
                <a:cs typeface="Calibri" panose="020F0502020204030204"/>
              </a:rPr>
              <a:t>Savior of the whole world is swaddled beautifully.
</a:t>
            </a:r>
            <a:r>
              <a:rPr lang="hr-HR" sz="2400" dirty="0" err="1">
                <a:solidFill>
                  <a:schemeClr val="bg1"/>
                </a:solidFill>
                <a:latin typeface="Consolas"/>
                <a:ea typeface="Calibri" panose="020F0502020204030204"/>
                <a:cs typeface="Calibri" panose="020F0502020204030204"/>
              </a:rPr>
              <a:t>Sh</a:t>
            </a:r>
            <a:r>
              <a:rPr lang="en" sz="2400" dirty="0">
                <a:solidFill>
                  <a:schemeClr val="bg1"/>
                </a:solidFill>
                <a:latin typeface="Consolas"/>
                <a:ea typeface="Calibri" panose="020F0502020204030204"/>
                <a:cs typeface="Calibri" panose="020F0502020204030204"/>
              </a:rPr>
              <a:t>e nurses and </a:t>
            </a:r>
            <a:r>
              <a:rPr lang="hr-HR" sz="2400" dirty="0" err="1">
                <a:solidFill>
                  <a:schemeClr val="bg1"/>
                </a:solidFill>
                <a:latin typeface="Consolas"/>
                <a:ea typeface="Calibri" panose="020F0502020204030204"/>
                <a:cs typeface="Calibri" panose="020F0502020204030204"/>
              </a:rPr>
              <a:t>helps</a:t>
            </a:r>
            <a:r>
              <a:rPr lang="en" sz="2400" dirty="0">
                <a:solidFill>
                  <a:schemeClr val="bg1"/>
                </a:solidFill>
                <a:latin typeface="Consolas"/>
                <a:ea typeface="Calibri" panose="020F0502020204030204"/>
                <a:cs typeface="Calibri" panose="020F0502020204030204"/>
              </a:rPr>
              <a:t> him, </a:t>
            </a:r>
            <a:r>
              <a:rPr lang="hr-HR" sz="2400" dirty="0" err="1">
                <a:solidFill>
                  <a:schemeClr val="bg1"/>
                </a:solidFill>
                <a:latin typeface="Consolas"/>
                <a:ea typeface="Calibri" panose="020F0502020204030204"/>
                <a:cs typeface="Calibri" panose="020F0502020204030204"/>
              </a:rPr>
              <a:t>she</a:t>
            </a:r>
            <a:r>
              <a:rPr lang="en" sz="2400" dirty="0">
                <a:solidFill>
                  <a:schemeClr val="bg1"/>
                </a:solidFill>
                <a:latin typeface="Consolas"/>
                <a:ea typeface="Calibri" panose="020F0502020204030204"/>
                <a:cs typeface="Calibri" panose="020F0502020204030204"/>
              </a:rPr>
              <a:t>e puts him to sleep by nurturing him
"Sleep, sleep" singing
In that barn, </a:t>
            </a:r>
            <a:r>
              <a:rPr lang="hr-HR" sz="2400" dirty="0" err="1">
                <a:solidFill>
                  <a:schemeClr val="bg1"/>
                </a:solidFill>
                <a:latin typeface="Consolas"/>
                <a:ea typeface="Calibri" panose="020F0502020204030204"/>
                <a:cs typeface="Calibri" panose="020F0502020204030204"/>
              </a:rPr>
              <a:t>laying</a:t>
            </a:r>
            <a:r>
              <a:rPr lang="en" sz="2400" dirty="0">
                <a:solidFill>
                  <a:schemeClr val="bg1"/>
                </a:solidFill>
                <a:latin typeface="Consolas"/>
                <a:ea typeface="Calibri" panose="020F0502020204030204"/>
                <a:cs typeface="Calibri" panose="020F0502020204030204"/>
              </a:rPr>
              <a:t> on straw.</a:t>
            </a:r>
            <a:endParaRPr lang="hr-HR" sz="2400" dirty="0">
              <a:solidFill>
                <a:schemeClr val="bg1"/>
              </a:solidFill>
              <a:latin typeface="Consolas"/>
              <a:ea typeface="Calibri" panose="020F0502020204030204"/>
              <a:cs typeface="Calibri" panose="020F0502020204030204"/>
            </a:endParaRPr>
          </a:p>
          <a:p>
            <a:pPr marL="0" indent="0">
              <a:buNone/>
            </a:pPr>
            <a:r>
              <a:rPr lang="hr-HR" sz="2400" dirty="0">
                <a:solidFill>
                  <a:schemeClr val="bg1"/>
                </a:solidFill>
                <a:latin typeface="Consolas"/>
                <a:ea typeface="Calibri" panose="020F0502020204030204"/>
                <a:cs typeface="Calibri" panose="020F0502020204030204"/>
                <a:hlinkClick r:id="rId3"/>
              </a:rPr>
              <a:t>https://www.youtube.com/watch?v=WDEHE4M7gfA</a:t>
            </a:r>
            <a:endParaRPr lang="hr-HR" sz="2400" dirty="0">
              <a:solidFill>
                <a:schemeClr val="bg1"/>
              </a:solidFill>
              <a:latin typeface="Consolas"/>
              <a:ea typeface="Calibri" panose="020F0502020204030204"/>
              <a:cs typeface="Calibri" panose="020F0502020204030204"/>
            </a:endParaRPr>
          </a:p>
          <a:p>
            <a:pPr marL="0" indent="0">
              <a:buNone/>
            </a:pPr>
            <a:endParaRPr lang="en-US" dirty="0">
              <a:solidFill>
                <a:schemeClr val="bg1"/>
              </a:solidFill>
            </a:endParaRPr>
          </a:p>
        </p:txBody>
      </p:sp>
    </p:spTree>
    <p:extLst>
      <p:ext uri="{BB962C8B-B14F-4D97-AF65-F5344CB8AC3E}">
        <p14:creationId xmlns:p14="http://schemas.microsoft.com/office/powerpoint/2010/main" val="187923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24000" r="-2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2AD6F-EBB4-1DF2-6B3F-7499AFD5010F}"/>
              </a:ext>
            </a:extLst>
          </p:cNvPr>
          <p:cNvSpPr>
            <a:spLocks noGrp="1"/>
          </p:cNvSpPr>
          <p:nvPr>
            <p:ph type="title"/>
          </p:nvPr>
        </p:nvSpPr>
        <p:spPr>
          <a:xfrm>
            <a:off x="1156851" y="637762"/>
            <a:ext cx="9888496" cy="900131"/>
          </a:xfrm>
        </p:spPr>
        <p:txBody>
          <a:bodyPr anchor="t">
            <a:normAutofit/>
          </a:bodyPr>
          <a:lstStyle/>
          <a:p>
            <a:r>
              <a:rPr lang="en-US" sz="4000" err="1">
                <a:solidFill>
                  <a:schemeClr val="bg1"/>
                </a:solidFill>
                <a:ea typeface="Calibri Light"/>
                <a:cs typeface="Calibri Light"/>
              </a:rPr>
              <a:t>Veselje</a:t>
            </a:r>
            <a:r>
              <a:rPr lang="en-US" sz="4000">
                <a:solidFill>
                  <a:schemeClr val="bg1"/>
                </a:solidFill>
                <a:ea typeface="Calibri Light"/>
                <a:cs typeface="Calibri Light"/>
              </a:rPr>
              <a:t> </a:t>
            </a:r>
            <a:r>
              <a:rPr lang="en-US" sz="4000" err="1">
                <a:solidFill>
                  <a:schemeClr val="bg1"/>
                </a:solidFill>
                <a:ea typeface="Calibri Light"/>
                <a:cs typeface="Calibri Light"/>
              </a:rPr>
              <a:t>ti</a:t>
            </a:r>
            <a:r>
              <a:rPr lang="en-US" sz="4000">
                <a:solidFill>
                  <a:schemeClr val="bg1"/>
                </a:solidFill>
                <a:ea typeface="Calibri Light"/>
                <a:cs typeface="Calibri Light"/>
              </a:rPr>
              <a:t> </a:t>
            </a:r>
            <a:r>
              <a:rPr lang="en-US" sz="4000" err="1">
                <a:solidFill>
                  <a:schemeClr val="bg1"/>
                </a:solidFill>
                <a:ea typeface="Calibri Light"/>
                <a:cs typeface="Calibri Light"/>
              </a:rPr>
              <a:t>navješćujem</a:t>
            </a:r>
            <a:endParaRPr lang="en-US" sz="4000" err="1">
              <a:solidFill>
                <a:schemeClr val="bg1"/>
              </a:solidFill>
            </a:endParaRPr>
          </a:p>
        </p:txBody>
      </p:sp>
      <p:sp>
        <p:nvSpPr>
          <p:cNvPr id="3" name="Content Placeholder 2">
            <a:extLst>
              <a:ext uri="{FF2B5EF4-FFF2-40B4-BE49-F238E27FC236}">
                <a16:creationId xmlns:a16="http://schemas.microsoft.com/office/drawing/2014/main" id="{8DB2B8F8-89F6-EB63-AD9F-5C4E4AEF37E6}"/>
              </a:ext>
            </a:extLst>
          </p:cNvPr>
          <p:cNvSpPr>
            <a:spLocks noGrp="1"/>
          </p:cNvSpPr>
          <p:nvPr>
            <p:ph idx="1"/>
          </p:nvPr>
        </p:nvSpPr>
        <p:spPr>
          <a:xfrm>
            <a:off x="1164454" y="1902032"/>
            <a:ext cx="9880893" cy="3959619"/>
          </a:xfrm>
          <a:noFill/>
        </p:spPr>
        <p:txBody>
          <a:bodyPr vert="horz" lIns="91440" tIns="45720" rIns="91440" bIns="45720" rtlCol="0" anchor="t">
            <a:normAutofit fontScale="92500" lnSpcReduction="20000"/>
          </a:bodyPr>
          <a:lstStyle/>
          <a:p>
            <a:pPr>
              <a:buNone/>
            </a:pPr>
            <a:r>
              <a:rPr lang="en-US" sz="2400" dirty="0" err="1">
                <a:solidFill>
                  <a:schemeClr val="bg1"/>
                </a:solidFill>
                <a:ea typeface="+mn-lt"/>
                <a:cs typeface="+mn-lt"/>
              </a:rPr>
              <a:t>Veselje</a:t>
            </a:r>
            <a:r>
              <a:rPr lang="en-US" sz="2400" dirty="0">
                <a:solidFill>
                  <a:schemeClr val="bg1"/>
                </a:solidFill>
                <a:ea typeface="+mn-lt"/>
                <a:cs typeface="+mn-lt"/>
              </a:rPr>
              <a:t> </a:t>
            </a:r>
            <a:r>
              <a:rPr lang="en-US" sz="2400" dirty="0" err="1">
                <a:solidFill>
                  <a:schemeClr val="bg1"/>
                </a:solidFill>
                <a:ea typeface="+mn-lt"/>
                <a:cs typeface="+mn-lt"/>
              </a:rPr>
              <a:t>ti</a:t>
            </a:r>
            <a:r>
              <a:rPr lang="en-US" sz="2400" dirty="0">
                <a:solidFill>
                  <a:schemeClr val="bg1"/>
                </a:solidFill>
                <a:ea typeface="+mn-lt"/>
                <a:cs typeface="+mn-lt"/>
              </a:rPr>
              <a:t> </a:t>
            </a:r>
            <a:r>
              <a:rPr lang="en-US" sz="2400" dirty="0" err="1">
                <a:solidFill>
                  <a:schemeClr val="bg1"/>
                </a:solidFill>
                <a:ea typeface="+mn-lt"/>
                <a:cs typeface="+mn-lt"/>
              </a:rPr>
              <a:t>navješćujem</a:t>
            </a:r>
            <a:r>
              <a:rPr lang="en-US" sz="2400" dirty="0">
                <a:solidFill>
                  <a:schemeClr val="bg1"/>
                </a:solidFill>
                <a:ea typeface="+mn-lt"/>
                <a:cs typeface="+mn-lt"/>
              </a:rPr>
              <a:t>, </a:t>
            </a:r>
            <a:r>
              <a:rPr lang="en-US" sz="2400" dirty="0" err="1">
                <a:solidFill>
                  <a:schemeClr val="bg1"/>
                </a:solidFill>
                <a:ea typeface="+mn-lt"/>
                <a:cs typeface="+mn-lt"/>
              </a:rPr>
              <a:t>puče</a:t>
            </a:r>
            <a:r>
              <a:rPr lang="en-US" sz="2400" dirty="0">
                <a:solidFill>
                  <a:schemeClr val="bg1"/>
                </a:solidFill>
                <a:ea typeface="+mn-lt"/>
                <a:cs typeface="+mn-lt"/>
              </a:rPr>
              <a:t> </a:t>
            </a:r>
            <a:r>
              <a:rPr lang="en-US" sz="2400" dirty="0" err="1">
                <a:solidFill>
                  <a:schemeClr val="bg1"/>
                </a:solidFill>
                <a:ea typeface="+mn-lt"/>
                <a:cs typeface="+mn-lt"/>
              </a:rPr>
              <a:t>kršćanski</a:t>
            </a:r>
            <a:r>
              <a:rPr lang="en-US" sz="2400" dirty="0">
                <a:solidFill>
                  <a:schemeClr val="bg1"/>
                </a:solidFill>
                <a:ea typeface="+mn-lt"/>
                <a:cs typeface="+mn-lt"/>
              </a:rPr>
              <a:t>.</a:t>
            </a:r>
            <a:br>
              <a:rPr lang="en-US" sz="2400" dirty="0">
                <a:solidFill>
                  <a:schemeClr val="bg1"/>
                </a:solidFill>
                <a:ea typeface="+mn-lt"/>
                <a:cs typeface="+mn-lt"/>
              </a:rPr>
            </a:br>
            <a:r>
              <a:rPr lang="en-US" sz="2400" dirty="0" err="1">
                <a:solidFill>
                  <a:schemeClr val="bg1"/>
                </a:solidFill>
                <a:ea typeface="+mn-lt"/>
                <a:cs typeface="+mn-lt"/>
              </a:rPr>
              <a:t>Jerbo</a:t>
            </a:r>
            <a:r>
              <a:rPr lang="en-US" sz="2400" dirty="0">
                <a:solidFill>
                  <a:schemeClr val="bg1"/>
                </a:solidFill>
                <a:ea typeface="+mn-lt"/>
                <a:cs typeface="+mn-lt"/>
              </a:rPr>
              <a:t> se </a:t>
            </a:r>
            <a:r>
              <a:rPr lang="en-US" sz="2400" dirty="0" err="1">
                <a:solidFill>
                  <a:schemeClr val="bg1"/>
                </a:solidFill>
                <a:ea typeface="+mn-lt"/>
                <a:cs typeface="+mn-lt"/>
              </a:rPr>
              <a:t>kralj</a:t>
            </a:r>
            <a:r>
              <a:rPr lang="en-US" sz="2400" dirty="0">
                <a:solidFill>
                  <a:schemeClr val="bg1"/>
                </a:solidFill>
                <a:ea typeface="+mn-lt"/>
                <a:cs typeface="+mn-lt"/>
              </a:rPr>
              <a:t> u </a:t>
            </a:r>
            <a:r>
              <a:rPr lang="en-US" sz="2400" dirty="0" err="1">
                <a:solidFill>
                  <a:schemeClr val="bg1"/>
                </a:solidFill>
                <a:ea typeface="+mn-lt"/>
                <a:cs typeface="+mn-lt"/>
              </a:rPr>
              <a:t>Betlemu</a:t>
            </a:r>
            <a:r>
              <a:rPr lang="en-US" sz="2400" dirty="0">
                <a:solidFill>
                  <a:schemeClr val="bg1"/>
                </a:solidFill>
                <a:ea typeface="+mn-lt"/>
                <a:cs typeface="+mn-lt"/>
              </a:rPr>
              <a:t> </a:t>
            </a:r>
            <a:r>
              <a:rPr lang="en-US" sz="2400" dirty="0" err="1">
                <a:solidFill>
                  <a:schemeClr val="bg1"/>
                </a:solidFill>
                <a:ea typeface="+mn-lt"/>
                <a:cs typeface="+mn-lt"/>
              </a:rPr>
              <a:t>rodi</a:t>
            </a:r>
            <a:r>
              <a:rPr lang="en-US" sz="2400" dirty="0">
                <a:solidFill>
                  <a:schemeClr val="bg1"/>
                </a:solidFill>
                <a:ea typeface="+mn-lt"/>
                <a:cs typeface="+mn-lt"/>
              </a:rPr>
              <a:t> </a:t>
            </a:r>
            <a:r>
              <a:rPr lang="en-US" sz="2400" dirty="0" err="1">
                <a:solidFill>
                  <a:schemeClr val="bg1"/>
                </a:solidFill>
                <a:ea typeface="+mn-lt"/>
                <a:cs typeface="+mn-lt"/>
              </a:rPr>
              <a:t>nebeski</a:t>
            </a:r>
            <a:r>
              <a:rPr lang="en-US" sz="2400" dirty="0">
                <a:solidFill>
                  <a:schemeClr val="bg1"/>
                </a:solidFill>
                <a:ea typeface="+mn-lt"/>
                <a:cs typeface="+mn-lt"/>
              </a:rPr>
              <a:t>.</a:t>
            </a:r>
            <a:br>
              <a:rPr lang="en-US" sz="2400" dirty="0">
                <a:solidFill>
                  <a:schemeClr val="bg1"/>
                </a:solidFill>
                <a:ea typeface="+mn-lt"/>
                <a:cs typeface="+mn-lt"/>
              </a:rPr>
            </a:br>
            <a:endParaRPr lang="en-US" sz="2400" dirty="0">
              <a:solidFill>
                <a:schemeClr val="bg1"/>
              </a:solidFill>
              <a:ea typeface="+mn-lt"/>
              <a:cs typeface="+mn-lt"/>
            </a:endParaRPr>
          </a:p>
          <a:p>
            <a:pPr>
              <a:buNone/>
            </a:pPr>
            <a:r>
              <a:rPr lang="en-US" sz="2400" dirty="0" err="1">
                <a:solidFill>
                  <a:schemeClr val="bg1"/>
                </a:solidFill>
                <a:ea typeface="+mn-lt"/>
                <a:cs typeface="+mn-lt"/>
              </a:rPr>
              <a:t>Još</a:t>
            </a:r>
            <a:r>
              <a:rPr lang="en-US" sz="2400" dirty="0">
                <a:solidFill>
                  <a:schemeClr val="bg1"/>
                </a:solidFill>
                <a:ea typeface="+mn-lt"/>
                <a:cs typeface="+mn-lt"/>
              </a:rPr>
              <a:t> </a:t>
            </a:r>
            <a:r>
              <a:rPr lang="en-US" sz="2400" dirty="0" err="1">
                <a:solidFill>
                  <a:schemeClr val="bg1"/>
                </a:solidFill>
                <a:ea typeface="+mn-lt"/>
                <a:cs typeface="+mn-lt"/>
              </a:rPr>
              <a:t>mali</a:t>
            </a:r>
            <a:r>
              <a:rPr lang="en-US" sz="2400" dirty="0">
                <a:solidFill>
                  <a:schemeClr val="bg1"/>
                </a:solidFill>
                <a:ea typeface="+mn-lt"/>
                <a:cs typeface="+mn-lt"/>
              </a:rPr>
              <a:t>, u </a:t>
            </a:r>
            <a:r>
              <a:rPr lang="en-US" sz="2400" dirty="0" err="1">
                <a:solidFill>
                  <a:schemeClr val="bg1"/>
                </a:solidFill>
                <a:ea typeface="+mn-lt"/>
                <a:cs typeface="+mn-lt"/>
              </a:rPr>
              <a:t>štali</a:t>
            </a:r>
            <a:r>
              <a:rPr lang="en-US" sz="2400" dirty="0">
                <a:solidFill>
                  <a:schemeClr val="bg1"/>
                </a:solidFill>
                <a:ea typeface="+mn-lt"/>
                <a:cs typeface="+mn-lt"/>
              </a:rPr>
              <a:t>, </a:t>
            </a:r>
            <a:r>
              <a:rPr lang="en-US" sz="2400" dirty="0" err="1">
                <a:solidFill>
                  <a:schemeClr val="bg1"/>
                </a:solidFill>
                <a:ea typeface="+mn-lt"/>
                <a:cs typeface="+mn-lt"/>
              </a:rPr>
              <a:t>kog</a:t>
            </a:r>
            <a:r>
              <a:rPr lang="en-US" sz="2400" dirty="0">
                <a:solidFill>
                  <a:schemeClr val="bg1"/>
                </a:solidFill>
                <a:ea typeface="+mn-lt"/>
                <a:cs typeface="+mn-lt"/>
              </a:rPr>
              <a:t> </a:t>
            </a:r>
            <a:r>
              <a:rPr lang="en-US" sz="2400" dirty="0" err="1">
                <a:solidFill>
                  <a:schemeClr val="bg1"/>
                </a:solidFill>
                <a:ea typeface="+mn-lt"/>
                <a:cs typeface="+mn-lt"/>
              </a:rPr>
              <a:t>stvorenje</a:t>
            </a:r>
            <a:r>
              <a:rPr lang="en-US" sz="2400" dirty="0">
                <a:solidFill>
                  <a:schemeClr val="bg1"/>
                </a:solidFill>
                <a:ea typeface="+mn-lt"/>
                <a:cs typeface="+mn-lt"/>
              </a:rPr>
              <a:t> </a:t>
            </a:r>
            <a:r>
              <a:rPr lang="en-US" sz="2400" dirty="0" err="1">
                <a:solidFill>
                  <a:schemeClr val="bg1"/>
                </a:solidFill>
                <a:ea typeface="+mn-lt"/>
                <a:cs typeface="+mn-lt"/>
              </a:rPr>
              <a:t>svako</a:t>
            </a:r>
            <a:r>
              <a:rPr lang="en-US" sz="2400" dirty="0">
                <a:solidFill>
                  <a:schemeClr val="bg1"/>
                </a:solidFill>
                <a:ea typeface="+mn-lt"/>
                <a:cs typeface="+mn-lt"/>
              </a:rPr>
              <a:t> </a:t>
            </a:r>
            <a:r>
              <a:rPr lang="en-US" sz="2400" dirty="0" err="1">
                <a:solidFill>
                  <a:schemeClr val="bg1"/>
                </a:solidFill>
                <a:ea typeface="+mn-lt"/>
                <a:cs typeface="+mn-lt"/>
              </a:rPr>
              <a:t>slavi</a:t>
            </a:r>
            <a:br>
              <a:rPr lang="en-US" sz="2400" dirty="0">
                <a:solidFill>
                  <a:schemeClr val="bg1"/>
                </a:solidFill>
                <a:ea typeface="+mn-lt"/>
                <a:cs typeface="+mn-lt"/>
              </a:rPr>
            </a:br>
            <a:r>
              <a:rPr lang="en-US" sz="2400" dirty="0" err="1">
                <a:solidFill>
                  <a:schemeClr val="bg1"/>
                </a:solidFill>
                <a:ea typeface="+mn-lt"/>
                <a:cs typeface="+mn-lt"/>
              </a:rPr>
              <a:t>Štuje</a:t>
            </a:r>
            <a:r>
              <a:rPr lang="en-US" sz="2400" dirty="0">
                <a:solidFill>
                  <a:schemeClr val="bg1"/>
                </a:solidFill>
                <a:ea typeface="+mn-lt"/>
                <a:cs typeface="+mn-lt"/>
              </a:rPr>
              <a:t>, </a:t>
            </a:r>
            <a:r>
              <a:rPr lang="en-US" sz="2400" dirty="0" err="1">
                <a:solidFill>
                  <a:schemeClr val="bg1"/>
                </a:solidFill>
                <a:ea typeface="+mn-lt"/>
                <a:cs typeface="+mn-lt"/>
              </a:rPr>
              <a:t>diči</a:t>
            </a:r>
            <a:r>
              <a:rPr lang="en-US" sz="2400" dirty="0">
                <a:solidFill>
                  <a:schemeClr val="bg1"/>
                </a:solidFill>
                <a:ea typeface="+mn-lt"/>
                <a:cs typeface="+mn-lt"/>
              </a:rPr>
              <a:t>, </a:t>
            </a:r>
            <a:r>
              <a:rPr lang="en-US" sz="2400" dirty="0" err="1">
                <a:solidFill>
                  <a:schemeClr val="bg1"/>
                </a:solidFill>
                <a:ea typeface="+mn-lt"/>
                <a:cs typeface="+mn-lt"/>
              </a:rPr>
              <a:t>jer</a:t>
            </a:r>
            <a:r>
              <a:rPr lang="en-US" sz="2400" dirty="0">
                <a:solidFill>
                  <a:schemeClr val="bg1"/>
                </a:solidFill>
                <a:ea typeface="+mn-lt"/>
                <a:cs typeface="+mn-lt"/>
              </a:rPr>
              <a:t> je </a:t>
            </a:r>
            <a:r>
              <a:rPr lang="en-US" sz="2400" dirty="0" err="1">
                <a:solidFill>
                  <a:schemeClr val="bg1"/>
                </a:solidFill>
                <a:ea typeface="+mn-lt"/>
                <a:cs typeface="+mn-lt"/>
              </a:rPr>
              <a:t>pravi</a:t>
            </a:r>
            <a:br>
              <a:rPr lang="en-US" sz="2400" dirty="0">
                <a:solidFill>
                  <a:schemeClr val="bg1"/>
                </a:solidFill>
                <a:ea typeface="+mn-lt"/>
                <a:cs typeface="+mn-lt"/>
              </a:rPr>
            </a:br>
            <a:r>
              <a:rPr lang="en-US" sz="2400" dirty="0">
                <a:solidFill>
                  <a:schemeClr val="bg1"/>
                </a:solidFill>
                <a:ea typeface="+mn-lt"/>
                <a:cs typeface="+mn-lt"/>
              </a:rPr>
              <a:t>On </a:t>
            </a:r>
            <a:r>
              <a:rPr lang="en-US" sz="2400" dirty="0" err="1">
                <a:solidFill>
                  <a:schemeClr val="bg1"/>
                </a:solidFill>
                <a:ea typeface="+mn-lt"/>
                <a:cs typeface="+mn-lt"/>
              </a:rPr>
              <a:t>naš</a:t>
            </a:r>
            <a:r>
              <a:rPr lang="en-US" sz="2400" dirty="0">
                <a:solidFill>
                  <a:schemeClr val="bg1"/>
                </a:solidFill>
                <a:ea typeface="+mn-lt"/>
                <a:cs typeface="+mn-lt"/>
              </a:rPr>
              <a:t> </a:t>
            </a:r>
            <a:r>
              <a:rPr lang="en-US" sz="2400" dirty="0" err="1">
                <a:solidFill>
                  <a:schemeClr val="bg1"/>
                </a:solidFill>
                <a:ea typeface="+mn-lt"/>
                <a:cs typeface="+mn-lt"/>
              </a:rPr>
              <a:t>Spasitelj</a:t>
            </a:r>
            <a:r>
              <a:rPr lang="en-US" sz="2400" dirty="0">
                <a:solidFill>
                  <a:schemeClr val="bg1"/>
                </a:solidFill>
                <a:ea typeface="+mn-lt"/>
                <a:cs typeface="+mn-lt"/>
              </a:rPr>
              <a:t> </a:t>
            </a:r>
            <a:r>
              <a:rPr lang="en-US" sz="2400" dirty="0" err="1">
                <a:solidFill>
                  <a:schemeClr val="bg1"/>
                </a:solidFill>
                <a:ea typeface="+mn-lt"/>
                <a:cs typeface="+mn-lt"/>
              </a:rPr>
              <a:t>i</a:t>
            </a:r>
            <a:r>
              <a:rPr lang="en-US" sz="2400" dirty="0">
                <a:solidFill>
                  <a:schemeClr val="bg1"/>
                </a:solidFill>
                <a:ea typeface="+mn-lt"/>
                <a:cs typeface="+mn-lt"/>
              </a:rPr>
              <a:t> </a:t>
            </a:r>
            <a:r>
              <a:rPr lang="en-US" sz="2400" dirty="0" err="1">
                <a:solidFill>
                  <a:schemeClr val="bg1"/>
                </a:solidFill>
                <a:ea typeface="+mn-lt"/>
                <a:cs typeface="+mn-lt"/>
              </a:rPr>
              <a:t>Otkupitelj</a:t>
            </a:r>
            <a:r>
              <a:rPr lang="en-US" sz="2400" dirty="0">
                <a:solidFill>
                  <a:schemeClr val="bg1"/>
                </a:solidFill>
                <a:ea typeface="+mn-lt"/>
                <a:cs typeface="+mn-lt"/>
              </a:rPr>
              <a:t>.</a:t>
            </a:r>
            <a:br>
              <a:rPr lang="en-US" sz="2400" dirty="0">
                <a:solidFill>
                  <a:schemeClr val="bg1"/>
                </a:solidFill>
                <a:ea typeface="+mn-lt"/>
                <a:cs typeface="+mn-lt"/>
              </a:rPr>
            </a:br>
            <a:endParaRPr lang="en-US" sz="2400" dirty="0">
              <a:solidFill>
                <a:schemeClr val="bg1"/>
              </a:solidFill>
              <a:ea typeface="+mn-lt"/>
              <a:cs typeface="+mn-lt"/>
            </a:endParaRPr>
          </a:p>
          <a:p>
            <a:pPr>
              <a:buNone/>
            </a:pPr>
            <a:r>
              <a:rPr lang="en-US" sz="2400" dirty="0">
                <a:solidFill>
                  <a:schemeClr val="bg1"/>
                </a:solidFill>
                <a:ea typeface="+mn-lt"/>
                <a:cs typeface="+mn-lt"/>
              </a:rPr>
              <a:t>Pored </a:t>
            </a:r>
            <a:r>
              <a:rPr lang="en-US" sz="2400" dirty="0" err="1">
                <a:solidFill>
                  <a:schemeClr val="bg1"/>
                </a:solidFill>
                <a:ea typeface="+mn-lt"/>
                <a:cs typeface="+mn-lt"/>
              </a:rPr>
              <a:t>njega</a:t>
            </a:r>
            <a:r>
              <a:rPr lang="en-US" sz="2400" dirty="0">
                <a:solidFill>
                  <a:schemeClr val="bg1"/>
                </a:solidFill>
                <a:ea typeface="+mn-lt"/>
                <a:cs typeface="+mn-lt"/>
              </a:rPr>
              <a:t> </a:t>
            </a:r>
            <a:r>
              <a:rPr lang="en-US" sz="2400" dirty="0" err="1">
                <a:solidFill>
                  <a:schemeClr val="bg1"/>
                </a:solidFill>
                <a:ea typeface="+mn-lt"/>
                <a:cs typeface="+mn-lt"/>
              </a:rPr>
              <a:t>stoji</a:t>
            </a:r>
            <a:r>
              <a:rPr lang="en-US" sz="2400" dirty="0">
                <a:solidFill>
                  <a:schemeClr val="bg1"/>
                </a:solidFill>
                <a:ea typeface="+mn-lt"/>
                <a:cs typeface="+mn-lt"/>
              </a:rPr>
              <a:t> </a:t>
            </a:r>
            <a:r>
              <a:rPr lang="en-US" sz="2400" dirty="0" err="1">
                <a:solidFill>
                  <a:schemeClr val="bg1"/>
                </a:solidFill>
                <a:ea typeface="+mn-lt"/>
                <a:cs typeface="+mn-lt"/>
              </a:rPr>
              <a:t>Majka</a:t>
            </a:r>
            <a:r>
              <a:rPr lang="en-US" sz="2400" dirty="0">
                <a:solidFill>
                  <a:schemeClr val="bg1"/>
                </a:solidFill>
                <a:ea typeface="+mn-lt"/>
                <a:cs typeface="+mn-lt"/>
              </a:rPr>
              <a:t>, </a:t>
            </a:r>
            <a:r>
              <a:rPr lang="en-US" sz="2400" dirty="0" err="1">
                <a:solidFill>
                  <a:schemeClr val="bg1"/>
                </a:solidFill>
                <a:ea typeface="+mn-lt"/>
                <a:cs typeface="+mn-lt"/>
              </a:rPr>
              <a:t>Djeva</a:t>
            </a:r>
            <a:r>
              <a:rPr lang="en-US" sz="2400" dirty="0">
                <a:solidFill>
                  <a:schemeClr val="bg1"/>
                </a:solidFill>
                <a:ea typeface="+mn-lt"/>
                <a:cs typeface="+mn-lt"/>
              </a:rPr>
              <a:t> </a:t>
            </a:r>
            <a:r>
              <a:rPr lang="en-US" sz="2400" dirty="0" err="1">
                <a:solidFill>
                  <a:schemeClr val="bg1"/>
                </a:solidFill>
                <a:ea typeface="+mn-lt"/>
                <a:cs typeface="+mn-lt"/>
              </a:rPr>
              <a:t>Marija</a:t>
            </a:r>
            <a:r>
              <a:rPr lang="en-US" sz="2400" dirty="0">
                <a:solidFill>
                  <a:schemeClr val="bg1"/>
                </a:solidFill>
                <a:ea typeface="+mn-lt"/>
                <a:cs typeface="+mn-lt"/>
              </a:rPr>
              <a:t>.</a:t>
            </a:r>
            <a:br>
              <a:rPr lang="en-US" sz="2400" dirty="0">
                <a:solidFill>
                  <a:schemeClr val="bg1"/>
                </a:solidFill>
                <a:ea typeface="+mn-lt"/>
                <a:cs typeface="+mn-lt"/>
              </a:rPr>
            </a:br>
            <a:r>
              <a:rPr lang="en-US" sz="2400" dirty="0">
                <a:solidFill>
                  <a:schemeClr val="bg1"/>
                </a:solidFill>
                <a:ea typeface="+mn-lt"/>
                <a:cs typeface="+mn-lt"/>
              </a:rPr>
              <a:t>Pa </a:t>
            </a:r>
            <a:r>
              <a:rPr lang="en-US" sz="2400" dirty="0" err="1">
                <a:solidFill>
                  <a:schemeClr val="bg1"/>
                </a:solidFill>
                <a:ea typeface="+mn-lt"/>
                <a:cs typeface="+mn-lt"/>
              </a:rPr>
              <a:t>sveg</a:t>
            </a:r>
            <a:r>
              <a:rPr lang="en-US" sz="2400" dirty="0">
                <a:solidFill>
                  <a:schemeClr val="bg1"/>
                </a:solidFill>
                <a:ea typeface="+mn-lt"/>
                <a:cs typeface="+mn-lt"/>
              </a:rPr>
              <a:t> </a:t>
            </a:r>
            <a:r>
              <a:rPr lang="en-US" sz="2400" dirty="0" err="1">
                <a:solidFill>
                  <a:schemeClr val="bg1"/>
                </a:solidFill>
                <a:ea typeface="+mn-lt"/>
                <a:cs typeface="+mn-lt"/>
              </a:rPr>
              <a:t>svijeta</a:t>
            </a:r>
            <a:r>
              <a:rPr lang="en-US" sz="2400" dirty="0">
                <a:solidFill>
                  <a:schemeClr val="bg1"/>
                </a:solidFill>
                <a:ea typeface="+mn-lt"/>
                <a:cs typeface="+mn-lt"/>
              </a:rPr>
              <a:t> </a:t>
            </a:r>
            <a:r>
              <a:rPr lang="en-US" sz="2400" dirty="0" err="1">
                <a:solidFill>
                  <a:schemeClr val="bg1"/>
                </a:solidFill>
                <a:ea typeface="+mn-lt"/>
                <a:cs typeface="+mn-lt"/>
              </a:rPr>
              <a:t>Spasitelja</a:t>
            </a:r>
            <a:r>
              <a:rPr lang="en-US" sz="2400" dirty="0">
                <a:solidFill>
                  <a:schemeClr val="bg1"/>
                </a:solidFill>
                <a:ea typeface="+mn-lt"/>
                <a:cs typeface="+mn-lt"/>
              </a:rPr>
              <a:t> </a:t>
            </a:r>
            <a:r>
              <a:rPr lang="en-US" sz="2400" dirty="0" err="1">
                <a:solidFill>
                  <a:schemeClr val="bg1"/>
                </a:solidFill>
                <a:ea typeface="+mn-lt"/>
                <a:cs typeface="+mn-lt"/>
              </a:rPr>
              <a:t>lijepo</a:t>
            </a:r>
            <a:r>
              <a:rPr lang="en-US" sz="2400" dirty="0">
                <a:solidFill>
                  <a:schemeClr val="bg1"/>
                </a:solidFill>
                <a:ea typeface="+mn-lt"/>
                <a:cs typeface="+mn-lt"/>
              </a:rPr>
              <a:t> </a:t>
            </a:r>
            <a:r>
              <a:rPr lang="en-US" sz="2400" dirty="0" err="1">
                <a:solidFill>
                  <a:schemeClr val="bg1"/>
                </a:solidFill>
                <a:ea typeface="+mn-lt"/>
                <a:cs typeface="+mn-lt"/>
              </a:rPr>
              <a:t>povija</a:t>
            </a:r>
            <a:r>
              <a:rPr lang="en-US" sz="2400" dirty="0">
                <a:solidFill>
                  <a:schemeClr val="bg1"/>
                </a:solidFill>
                <a:ea typeface="+mn-lt"/>
                <a:cs typeface="+mn-lt"/>
              </a:rPr>
              <a:t>.</a:t>
            </a:r>
            <a:br>
              <a:rPr lang="en-US" sz="2400" dirty="0">
                <a:solidFill>
                  <a:schemeClr val="bg1"/>
                </a:solidFill>
                <a:ea typeface="+mn-lt"/>
                <a:cs typeface="+mn-lt"/>
              </a:rPr>
            </a:br>
            <a:endParaRPr lang="en-US" sz="2400" dirty="0">
              <a:solidFill>
                <a:schemeClr val="bg1"/>
              </a:solidFill>
              <a:ea typeface="+mn-lt"/>
              <a:cs typeface="+mn-lt"/>
            </a:endParaRPr>
          </a:p>
          <a:p>
            <a:pPr>
              <a:buNone/>
            </a:pPr>
            <a:r>
              <a:rPr lang="en-US" sz="2400" dirty="0" err="1">
                <a:solidFill>
                  <a:schemeClr val="bg1"/>
                </a:solidFill>
                <a:ea typeface="+mn-lt"/>
                <a:cs typeface="+mn-lt"/>
              </a:rPr>
              <a:t>Njeg</a:t>
            </a:r>
            <a:r>
              <a:rPr lang="en-US" sz="2400" dirty="0">
                <a:solidFill>
                  <a:schemeClr val="bg1"/>
                </a:solidFill>
                <a:ea typeface="+mn-lt"/>
                <a:cs typeface="+mn-lt"/>
              </a:rPr>
              <a:t> </a:t>
            </a:r>
            <a:r>
              <a:rPr lang="en-US" sz="2400" dirty="0" err="1">
                <a:solidFill>
                  <a:schemeClr val="bg1"/>
                </a:solidFill>
                <a:ea typeface="+mn-lt"/>
                <a:cs typeface="+mn-lt"/>
              </a:rPr>
              <a:t>doji</a:t>
            </a:r>
            <a:r>
              <a:rPr lang="en-US" sz="2400" dirty="0">
                <a:solidFill>
                  <a:schemeClr val="bg1"/>
                </a:solidFill>
                <a:ea typeface="+mn-lt"/>
                <a:cs typeface="+mn-lt"/>
              </a:rPr>
              <a:t> </a:t>
            </a:r>
            <a:r>
              <a:rPr lang="en-US" sz="2400" dirty="0" err="1">
                <a:solidFill>
                  <a:schemeClr val="bg1"/>
                </a:solidFill>
                <a:ea typeface="+mn-lt"/>
                <a:cs typeface="+mn-lt"/>
              </a:rPr>
              <a:t>i</a:t>
            </a:r>
            <a:r>
              <a:rPr lang="en-US" sz="2400" dirty="0">
                <a:solidFill>
                  <a:schemeClr val="bg1"/>
                </a:solidFill>
                <a:ea typeface="+mn-lt"/>
                <a:cs typeface="+mn-lt"/>
              </a:rPr>
              <a:t> goji, </a:t>
            </a:r>
            <a:r>
              <a:rPr lang="en-US" sz="2400" dirty="0" err="1">
                <a:solidFill>
                  <a:schemeClr val="bg1"/>
                </a:solidFill>
                <a:ea typeface="+mn-lt"/>
                <a:cs typeface="+mn-lt"/>
              </a:rPr>
              <a:t>Uspavljuje</a:t>
            </a:r>
            <a:r>
              <a:rPr lang="en-US" sz="2400" dirty="0">
                <a:solidFill>
                  <a:schemeClr val="bg1"/>
                </a:solidFill>
                <a:ea typeface="+mn-lt"/>
                <a:cs typeface="+mn-lt"/>
              </a:rPr>
              <a:t> </a:t>
            </a:r>
            <a:r>
              <a:rPr lang="en-US" sz="2400" dirty="0" err="1">
                <a:solidFill>
                  <a:schemeClr val="bg1"/>
                </a:solidFill>
                <a:ea typeface="+mn-lt"/>
                <a:cs typeface="+mn-lt"/>
              </a:rPr>
              <a:t>njegujući</a:t>
            </a:r>
            <a:br>
              <a:rPr lang="en-US" sz="2400" dirty="0">
                <a:solidFill>
                  <a:schemeClr val="bg1"/>
                </a:solidFill>
                <a:ea typeface="+mn-lt"/>
                <a:cs typeface="+mn-lt"/>
              </a:rPr>
            </a:br>
            <a:r>
              <a:rPr lang="en-US" sz="2400" dirty="0">
                <a:solidFill>
                  <a:schemeClr val="bg1"/>
                </a:solidFill>
                <a:ea typeface="+mn-lt"/>
                <a:cs typeface="+mn-lt"/>
              </a:rPr>
              <a:t>"</a:t>
            </a:r>
            <a:r>
              <a:rPr lang="en-US" sz="2400" dirty="0" err="1">
                <a:solidFill>
                  <a:schemeClr val="bg1"/>
                </a:solidFill>
                <a:ea typeface="+mn-lt"/>
                <a:cs typeface="+mn-lt"/>
              </a:rPr>
              <a:t>Spavkaj</a:t>
            </a:r>
            <a:r>
              <a:rPr lang="en-US" sz="2400" dirty="0">
                <a:solidFill>
                  <a:schemeClr val="bg1"/>
                </a:solidFill>
                <a:ea typeface="+mn-lt"/>
                <a:cs typeface="+mn-lt"/>
              </a:rPr>
              <a:t>, </a:t>
            </a:r>
            <a:r>
              <a:rPr lang="en-US" sz="2400" dirty="0" err="1">
                <a:solidFill>
                  <a:schemeClr val="bg1"/>
                </a:solidFill>
                <a:ea typeface="+mn-lt"/>
                <a:cs typeface="+mn-lt"/>
              </a:rPr>
              <a:t>spavkaj</a:t>
            </a:r>
            <a:r>
              <a:rPr lang="en-US" sz="2400" dirty="0">
                <a:solidFill>
                  <a:schemeClr val="bg1"/>
                </a:solidFill>
                <a:ea typeface="+mn-lt"/>
                <a:cs typeface="+mn-lt"/>
              </a:rPr>
              <a:t>" </a:t>
            </a:r>
            <a:r>
              <a:rPr lang="en-US" sz="2400" dirty="0" err="1">
                <a:solidFill>
                  <a:schemeClr val="bg1"/>
                </a:solidFill>
                <a:ea typeface="+mn-lt"/>
                <a:cs typeface="+mn-lt"/>
              </a:rPr>
              <a:t>pjevajući</a:t>
            </a:r>
            <a:br>
              <a:rPr lang="en-US" sz="2400" dirty="0">
                <a:solidFill>
                  <a:schemeClr val="bg1"/>
                </a:solidFill>
                <a:ea typeface="+mn-lt"/>
                <a:cs typeface="+mn-lt"/>
              </a:rPr>
            </a:br>
            <a:r>
              <a:rPr lang="en-US" sz="2400" dirty="0">
                <a:solidFill>
                  <a:schemeClr val="bg1"/>
                </a:solidFill>
                <a:ea typeface="+mn-lt"/>
                <a:cs typeface="+mn-lt"/>
              </a:rPr>
              <a:t>U </a:t>
            </a:r>
            <a:r>
              <a:rPr lang="en-US" sz="2400" dirty="0" err="1">
                <a:solidFill>
                  <a:schemeClr val="bg1"/>
                </a:solidFill>
                <a:ea typeface="+mn-lt"/>
                <a:cs typeface="+mn-lt"/>
              </a:rPr>
              <a:t>toj</a:t>
            </a:r>
            <a:r>
              <a:rPr lang="en-US" sz="2400" dirty="0">
                <a:solidFill>
                  <a:schemeClr val="bg1"/>
                </a:solidFill>
                <a:ea typeface="+mn-lt"/>
                <a:cs typeface="+mn-lt"/>
              </a:rPr>
              <a:t> </a:t>
            </a:r>
            <a:r>
              <a:rPr lang="en-US" sz="2400" dirty="0" err="1">
                <a:solidFill>
                  <a:schemeClr val="bg1"/>
                </a:solidFill>
                <a:ea typeface="+mn-lt"/>
                <a:cs typeface="+mn-lt"/>
              </a:rPr>
              <a:t>štalici</a:t>
            </a:r>
            <a:r>
              <a:rPr lang="en-US" sz="2400" dirty="0">
                <a:solidFill>
                  <a:schemeClr val="bg1"/>
                </a:solidFill>
                <a:ea typeface="+mn-lt"/>
                <a:cs typeface="+mn-lt"/>
              </a:rPr>
              <a:t>, </a:t>
            </a:r>
            <a:r>
              <a:rPr lang="en-US" sz="2400" dirty="0" err="1">
                <a:solidFill>
                  <a:schemeClr val="bg1"/>
                </a:solidFill>
                <a:ea typeface="+mn-lt"/>
                <a:cs typeface="+mn-lt"/>
              </a:rPr>
              <a:t>sve</a:t>
            </a:r>
            <a:r>
              <a:rPr lang="en-US" sz="2400" dirty="0">
                <a:solidFill>
                  <a:schemeClr val="bg1"/>
                </a:solidFill>
                <a:ea typeface="+mn-lt"/>
                <a:cs typeface="+mn-lt"/>
              </a:rPr>
              <a:t> </a:t>
            </a:r>
            <a:r>
              <a:rPr lang="en-US" sz="2400" dirty="0" err="1">
                <a:solidFill>
                  <a:schemeClr val="bg1"/>
                </a:solidFill>
                <a:ea typeface="+mn-lt"/>
                <a:cs typeface="+mn-lt"/>
              </a:rPr>
              <a:t>na</a:t>
            </a:r>
            <a:r>
              <a:rPr lang="en-US" sz="2400" dirty="0">
                <a:solidFill>
                  <a:schemeClr val="bg1"/>
                </a:solidFill>
                <a:ea typeface="+mn-lt"/>
                <a:cs typeface="+mn-lt"/>
              </a:rPr>
              <a:t> </a:t>
            </a:r>
            <a:r>
              <a:rPr lang="en-US" sz="2400" dirty="0" err="1">
                <a:solidFill>
                  <a:schemeClr val="bg1"/>
                </a:solidFill>
                <a:ea typeface="+mn-lt"/>
                <a:cs typeface="+mn-lt"/>
              </a:rPr>
              <a:t>slamici</a:t>
            </a:r>
            <a:r>
              <a:rPr lang="en-US" sz="2400" dirty="0">
                <a:solidFill>
                  <a:schemeClr val="bg1"/>
                </a:solidFill>
                <a:ea typeface="+mn-lt"/>
                <a:cs typeface="+mn-lt"/>
              </a:rPr>
              <a:t>.</a:t>
            </a:r>
            <a:endParaRPr lang="en-US" dirty="0">
              <a:solidFill>
                <a:schemeClr val="bg1"/>
              </a:solidFill>
            </a:endParaRPr>
          </a:p>
          <a:p>
            <a:pPr marL="0" indent="0">
              <a:buNone/>
            </a:pPr>
            <a:endParaRPr lang="en-US" sz="2400" dirty="0">
              <a:solidFill>
                <a:schemeClr val="bg1"/>
              </a:solidFill>
              <a:ea typeface="Calibri" panose="020F0502020204030204"/>
              <a:cs typeface="Calibri" panose="020F0502020204030204"/>
            </a:endParaRPr>
          </a:p>
        </p:txBody>
      </p:sp>
    </p:spTree>
    <p:extLst>
      <p:ext uri="{BB962C8B-B14F-4D97-AF65-F5344CB8AC3E}">
        <p14:creationId xmlns:p14="http://schemas.microsoft.com/office/powerpoint/2010/main" val="42116764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193</TotalTime>
  <Words>869</Words>
  <Application>Microsoft Office PowerPoint</Application>
  <PresentationFormat>Široki zaslon</PresentationFormat>
  <Paragraphs>49</Paragraphs>
  <Slides>10</Slides>
  <Notes>1</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10</vt:i4>
      </vt:variant>
    </vt:vector>
  </HeadingPairs>
  <TitlesOfParts>
    <vt:vector size="17" baseType="lpstr">
      <vt:lpstr>Arial</vt:lpstr>
      <vt:lpstr>Calibri</vt:lpstr>
      <vt:lpstr>Calibri Light</vt:lpstr>
      <vt:lpstr>Century Gothic</vt:lpstr>
      <vt:lpstr>Consolas</vt:lpstr>
      <vt:lpstr>Wingdings 3</vt:lpstr>
      <vt:lpstr>Ion</vt:lpstr>
      <vt:lpstr>Christmas songs  from Croatia</vt:lpstr>
      <vt:lpstr>Rejoice people</vt:lpstr>
      <vt:lpstr>Radujte se narodi</vt:lpstr>
      <vt:lpstr>Kyrie Eleison</vt:lpstr>
      <vt:lpstr>Kyrie eleison</vt:lpstr>
      <vt:lpstr>To everyone on Earth </vt:lpstr>
      <vt:lpstr>Svim na Zemlji</vt:lpstr>
      <vt:lpstr>  Bringing you joy</vt:lpstr>
      <vt:lpstr>Veselje ti navješćujem</vt:lpstr>
      <vt:lpstr>Thank you for your attention :D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Korisnik</cp:lastModifiedBy>
  <cp:revision>7</cp:revision>
  <dcterms:created xsi:type="dcterms:W3CDTF">2022-12-06T12:08:35Z</dcterms:created>
  <dcterms:modified xsi:type="dcterms:W3CDTF">2022-12-12T08:34:30Z</dcterms:modified>
</cp:coreProperties>
</file>