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ABBFEF-9B77-425C-45B1-492DCF633410}" v="4" dt="2021-03-08T07:01:12.999"/>
    <p1510:client id="{B78BC636-6D60-4374-AC51-0EEA5522024D}" v="335" dt="2021-03-07T17:32:34.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1.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gdalena Gębska" userId="S::u.magdalena.gebska@szkolabelskduzy.pl::b9b819d9-7be9-496e-a5ea-2de81c0b6b48" providerId="AD" clId="Web-{B78BC636-6D60-4374-AC51-0EEA5522024D}"/>
    <pc:docChg chg="addSld delSld modSld addMainMaster delMainMaster">
      <pc:chgData name="Magdalena Gębska" userId="S::u.magdalena.gebska@szkolabelskduzy.pl::b9b819d9-7be9-496e-a5ea-2de81c0b6b48" providerId="AD" clId="Web-{B78BC636-6D60-4374-AC51-0EEA5522024D}" dt="2021-03-07T17:32:34.158" v="203"/>
      <pc:docMkLst>
        <pc:docMk/>
      </pc:docMkLst>
      <pc:sldChg chg="addSp delSp modSp mod setBg modClrScheme setClrOvrMap chgLayout">
        <pc:chgData name="Magdalena Gębska" userId="S::u.magdalena.gebska@szkolabelskduzy.pl::b9b819d9-7be9-496e-a5ea-2de81c0b6b48" providerId="AD" clId="Web-{B78BC636-6D60-4374-AC51-0EEA5522024D}" dt="2021-03-07T13:20:39.537" v="27"/>
        <pc:sldMkLst>
          <pc:docMk/>
          <pc:sldMk cId="650317164" sldId="256"/>
        </pc:sldMkLst>
        <pc:spChg chg="mod">
          <ac:chgData name="Magdalena Gębska" userId="S::u.magdalena.gebska@szkolabelskduzy.pl::b9b819d9-7be9-496e-a5ea-2de81c0b6b48" providerId="AD" clId="Web-{B78BC636-6D60-4374-AC51-0EEA5522024D}" dt="2021-03-07T13:20:39.537" v="27"/>
          <ac:spMkLst>
            <pc:docMk/>
            <pc:sldMk cId="650317164" sldId="256"/>
            <ac:spMk id="2" creationId="{00000000-0000-0000-0000-000000000000}"/>
          </ac:spMkLst>
        </pc:spChg>
        <pc:spChg chg="del mod">
          <ac:chgData name="Magdalena Gębska" userId="S::u.magdalena.gebska@szkolabelskduzy.pl::b9b819d9-7be9-496e-a5ea-2de81c0b6b48" providerId="AD" clId="Web-{B78BC636-6D60-4374-AC51-0EEA5522024D}" dt="2021-03-07T13:19:23.892" v="13"/>
          <ac:spMkLst>
            <pc:docMk/>
            <pc:sldMk cId="650317164" sldId="256"/>
            <ac:spMk id="3" creationId="{00000000-0000-0000-0000-000000000000}"/>
          </ac:spMkLst>
        </pc:spChg>
        <pc:spChg chg="add del">
          <ac:chgData name="Magdalena Gębska" userId="S::u.magdalena.gebska@szkolabelskduzy.pl::b9b819d9-7be9-496e-a5ea-2de81c0b6b48" providerId="AD" clId="Web-{B78BC636-6D60-4374-AC51-0EEA5522024D}" dt="2021-03-07T13:20:39.537" v="27"/>
          <ac:spMkLst>
            <pc:docMk/>
            <pc:sldMk cId="650317164" sldId="256"/>
            <ac:spMk id="9" creationId="{E2CFBC99-FB8F-41F7-A81D-A5288D688D79}"/>
          </ac:spMkLst>
        </pc:spChg>
        <pc:spChg chg="add">
          <ac:chgData name="Magdalena Gębska" userId="S::u.magdalena.gebska@szkolabelskduzy.pl::b9b819d9-7be9-496e-a5ea-2de81c0b6b48" providerId="AD" clId="Web-{B78BC636-6D60-4374-AC51-0EEA5522024D}" dt="2021-03-07T13:20:39.537" v="27"/>
          <ac:spMkLst>
            <pc:docMk/>
            <pc:sldMk cId="650317164" sldId="256"/>
            <ac:spMk id="14" creationId="{D47766EE-4192-4B2D-A5A0-F60F9A5F743F}"/>
          </ac:spMkLst>
        </pc:spChg>
        <pc:spChg chg="add">
          <ac:chgData name="Magdalena Gębska" userId="S::u.magdalena.gebska@szkolabelskduzy.pl::b9b819d9-7be9-496e-a5ea-2de81c0b6b48" providerId="AD" clId="Web-{B78BC636-6D60-4374-AC51-0EEA5522024D}" dt="2021-03-07T13:20:39.537" v="27"/>
          <ac:spMkLst>
            <pc:docMk/>
            <pc:sldMk cId="650317164" sldId="256"/>
            <ac:spMk id="16" creationId="{D6705569-F545-4F47-A260-A9202826EA20}"/>
          </ac:spMkLst>
        </pc:spChg>
        <pc:picChg chg="add mod">
          <ac:chgData name="Magdalena Gębska" userId="S::u.magdalena.gebska@szkolabelskduzy.pl::b9b819d9-7be9-496e-a5ea-2de81c0b6b48" providerId="AD" clId="Web-{B78BC636-6D60-4374-AC51-0EEA5522024D}" dt="2021-03-07T13:20:39.537" v="27"/>
          <ac:picMkLst>
            <pc:docMk/>
            <pc:sldMk cId="650317164" sldId="256"/>
            <ac:picMk id="4" creationId="{64AC6877-381E-4D6C-A0F3-A25B1C6CE7CE}"/>
          </ac:picMkLst>
        </pc:picChg>
      </pc:sldChg>
      <pc:sldChg chg="addSp delSp modSp new mod setBg">
        <pc:chgData name="Magdalena Gębska" userId="S::u.magdalena.gebska@szkolabelskduzy.pl::b9b819d9-7be9-496e-a5ea-2de81c0b6b48" providerId="AD" clId="Web-{B78BC636-6D60-4374-AC51-0EEA5522024D}" dt="2021-03-07T16:03:17.288" v="77" actId="1076"/>
        <pc:sldMkLst>
          <pc:docMk/>
          <pc:sldMk cId="242539895" sldId="257"/>
        </pc:sldMkLst>
        <pc:spChg chg="mod">
          <ac:chgData name="Magdalena Gębska" userId="S::u.magdalena.gebska@szkolabelskduzy.pl::b9b819d9-7be9-496e-a5ea-2de81c0b6b48" providerId="AD" clId="Web-{B78BC636-6D60-4374-AC51-0EEA5522024D}" dt="2021-03-07T16:03:17.288" v="77" actId="1076"/>
          <ac:spMkLst>
            <pc:docMk/>
            <pc:sldMk cId="242539895" sldId="257"/>
            <ac:spMk id="2" creationId="{10DC13C1-E900-4B82-A292-A3EAFF0680E9}"/>
          </ac:spMkLst>
        </pc:spChg>
        <pc:spChg chg="del">
          <ac:chgData name="Magdalena Gębska" userId="S::u.magdalena.gebska@szkolabelskduzy.pl::b9b819d9-7be9-496e-a5ea-2de81c0b6b48" providerId="AD" clId="Web-{B78BC636-6D60-4374-AC51-0EEA5522024D}" dt="2021-03-07T13:20:52.085" v="28"/>
          <ac:spMkLst>
            <pc:docMk/>
            <pc:sldMk cId="242539895" sldId="257"/>
            <ac:spMk id="3" creationId="{EBFD0355-D82D-4EC5-8F5F-DABFAE8A886E}"/>
          </ac:spMkLst>
        </pc:spChg>
        <pc:spChg chg="add">
          <ac:chgData name="Magdalena Gębska" userId="S::u.magdalena.gebska@szkolabelskduzy.pl::b9b819d9-7be9-496e-a5ea-2de81c0b6b48" providerId="AD" clId="Web-{B78BC636-6D60-4374-AC51-0EEA5522024D}" dt="2021-03-07T13:20:52.085" v="28"/>
          <ac:spMkLst>
            <pc:docMk/>
            <pc:sldMk cId="242539895" sldId="257"/>
            <ac:spMk id="8" creationId="{0D57E7FA-E8FC-45AC-868F-CDC8144939D6}"/>
          </ac:spMkLst>
        </pc:spChg>
        <pc:spChg chg="add">
          <ac:chgData name="Magdalena Gębska" userId="S::u.magdalena.gebska@szkolabelskduzy.pl::b9b819d9-7be9-496e-a5ea-2de81c0b6b48" providerId="AD" clId="Web-{B78BC636-6D60-4374-AC51-0EEA5522024D}" dt="2021-03-07T13:20:52.085" v="28"/>
          <ac:spMkLst>
            <pc:docMk/>
            <pc:sldMk cId="242539895" sldId="257"/>
            <ac:spMk id="10" creationId="{FEC7823C-FDD6-429C-986C-063FDEBF9EAA}"/>
          </ac:spMkLst>
        </pc:spChg>
        <pc:spChg chg="add">
          <ac:chgData name="Magdalena Gębska" userId="S::u.magdalena.gebska@szkolabelskduzy.pl::b9b819d9-7be9-496e-a5ea-2de81c0b6b48" providerId="AD" clId="Web-{B78BC636-6D60-4374-AC51-0EEA5522024D}" dt="2021-03-07T13:20:52.085" v="28"/>
          <ac:spMkLst>
            <pc:docMk/>
            <pc:sldMk cId="242539895" sldId="257"/>
            <ac:spMk id="12" creationId="{9CF7FE1C-8BC5-4B0C-A2BC-93AB72C90FDD}"/>
          </ac:spMkLst>
        </pc:spChg>
        <pc:spChg chg="add">
          <ac:chgData name="Magdalena Gębska" userId="S::u.magdalena.gebska@szkolabelskduzy.pl::b9b819d9-7be9-496e-a5ea-2de81c0b6b48" providerId="AD" clId="Web-{B78BC636-6D60-4374-AC51-0EEA5522024D}" dt="2021-03-07T13:20:52.085" v="28"/>
          <ac:spMkLst>
            <pc:docMk/>
            <pc:sldMk cId="242539895" sldId="257"/>
            <ac:spMk id="14" creationId="{B0651F5E-0457-4065-ACB2-8B81590C204B}"/>
          </ac:spMkLst>
        </pc:spChg>
      </pc:sldChg>
      <pc:sldChg chg="modSp new">
        <pc:chgData name="Magdalena Gębska" userId="S::u.magdalena.gebska@szkolabelskduzy.pl::b9b819d9-7be9-496e-a5ea-2de81c0b6b48" providerId="AD" clId="Web-{B78BC636-6D60-4374-AC51-0EEA5522024D}" dt="2021-03-07T16:05:11.696" v="100" actId="1076"/>
        <pc:sldMkLst>
          <pc:docMk/>
          <pc:sldMk cId="1473599158" sldId="258"/>
        </pc:sldMkLst>
        <pc:spChg chg="mod">
          <ac:chgData name="Magdalena Gębska" userId="S::u.magdalena.gebska@szkolabelskduzy.pl::b9b819d9-7be9-496e-a5ea-2de81c0b6b48" providerId="AD" clId="Web-{B78BC636-6D60-4374-AC51-0EEA5522024D}" dt="2021-03-07T16:05:05.477" v="99" actId="20577"/>
          <ac:spMkLst>
            <pc:docMk/>
            <pc:sldMk cId="1473599158" sldId="258"/>
            <ac:spMk id="2" creationId="{BF1CB811-793F-4EAB-8F84-58E702D21730}"/>
          </ac:spMkLst>
        </pc:spChg>
        <pc:spChg chg="mod">
          <ac:chgData name="Magdalena Gębska" userId="S::u.magdalena.gebska@szkolabelskduzy.pl::b9b819d9-7be9-496e-a5ea-2de81c0b6b48" providerId="AD" clId="Web-{B78BC636-6D60-4374-AC51-0EEA5522024D}" dt="2021-03-07T16:05:11.696" v="100" actId="1076"/>
          <ac:spMkLst>
            <pc:docMk/>
            <pc:sldMk cId="1473599158" sldId="258"/>
            <ac:spMk id="3" creationId="{38572E0E-FFDC-4CF5-A4F3-C5D782AA0B67}"/>
          </ac:spMkLst>
        </pc:spChg>
      </pc:sldChg>
      <pc:sldChg chg="modSp new">
        <pc:chgData name="Magdalena Gębska" userId="S::u.magdalena.gebska@szkolabelskduzy.pl::b9b819d9-7be9-496e-a5ea-2de81c0b6b48" providerId="AD" clId="Web-{B78BC636-6D60-4374-AC51-0EEA5522024D}" dt="2021-03-07T16:06:47.010" v="106" actId="1076"/>
        <pc:sldMkLst>
          <pc:docMk/>
          <pc:sldMk cId="1977207272" sldId="259"/>
        </pc:sldMkLst>
        <pc:spChg chg="mod">
          <ac:chgData name="Magdalena Gębska" userId="S::u.magdalena.gebska@szkolabelskduzy.pl::b9b819d9-7be9-496e-a5ea-2de81c0b6b48" providerId="AD" clId="Web-{B78BC636-6D60-4374-AC51-0EEA5522024D}" dt="2021-03-07T16:05:30.774" v="102" actId="20577"/>
          <ac:spMkLst>
            <pc:docMk/>
            <pc:sldMk cId="1977207272" sldId="259"/>
            <ac:spMk id="2" creationId="{59C71CBC-F852-41FB-BD19-A35E8D076B7F}"/>
          </ac:spMkLst>
        </pc:spChg>
        <pc:spChg chg="mod">
          <ac:chgData name="Magdalena Gębska" userId="S::u.magdalena.gebska@szkolabelskduzy.pl::b9b819d9-7be9-496e-a5ea-2de81c0b6b48" providerId="AD" clId="Web-{B78BC636-6D60-4374-AC51-0EEA5522024D}" dt="2021-03-07T16:06:47.010" v="106" actId="1076"/>
          <ac:spMkLst>
            <pc:docMk/>
            <pc:sldMk cId="1977207272" sldId="259"/>
            <ac:spMk id="3" creationId="{4EC6C8D2-3FBD-4C45-B47F-E3C3B1E65D16}"/>
          </ac:spMkLst>
        </pc:spChg>
      </pc:sldChg>
      <pc:sldChg chg="modSp new">
        <pc:chgData name="Magdalena Gębska" userId="S::u.magdalena.gebska@szkolabelskduzy.pl::b9b819d9-7be9-496e-a5ea-2de81c0b6b48" providerId="AD" clId="Web-{B78BC636-6D60-4374-AC51-0EEA5522024D}" dt="2021-03-07T16:12:06.264" v="140" actId="20577"/>
        <pc:sldMkLst>
          <pc:docMk/>
          <pc:sldMk cId="41833478" sldId="260"/>
        </pc:sldMkLst>
        <pc:spChg chg="mod">
          <ac:chgData name="Magdalena Gębska" userId="S::u.magdalena.gebska@szkolabelskduzy.pl::b9b819d9-7be9-496e-a5ea-2de81c0b6b48" providerId="AD" clId="Web-{B78BC636-6D60-4374-AC51-0EEA5522024D}" dt="2021-03-07T16:08:19.214" v="108" actId="20577"/>
          <ac:spMkLst>
            <pc:docMk/>
            <pc:sldMk cId="41833478" sldId="260"/>
            <ac:spMk id="2" creationId="{755730B5-C884-47B4-A319-9A461C0CF742}"/>
          </ac:spMkLst>
        </pc:spChg>
        <pc:spChg chg="mod">
          <ac:chgData name="Magdalena Gębska" userId="S::u.magdalena.gebska@szkolabelskduzy.pl::b9b819d9-7be9-496e-a5ea-2de81c0b6b48" providerId="AD" clId="Web-{B78BC636-6D60-4374-AC51-0EEA5522024D}" dt="2021-03-07T16:12:06.264" v="140" actId="20577"/>
          <ac:spMkLst>
            <pc:docMk/>
            <pc:sldMk cId="41833478" sldId="260"/>
            <ac:spMk id="3" creationId="{F6C729F6-FE92-48C4-9AC2-C95E93D85EB9}"/>
          </ac:spMkLst>
        </pc:spChg>
      </pc:sldChg>
      <pc:sldChg chg="delSp modSp new">
        <pc:chgData name="Magdalena Gębska" userId="S::u.magdalena.gebska@szkolabelskduzy.pl::b9b819d9-7be9-496e-a5ea-2de81c0b6b48" providerId="AD" clId="Web-{B78BC636-6D60-4374-AC51-0EEA5522024D}" dt="2021-03-07T16:12:39.749" v="145" actId="20577"/>
        <pc:sldMkLst>
          <pc:docMk/>
          <pc:sldMk cId="978790114" sldId="261"/>
        </pc:sldMkLst>
        <pc:spChg chg="del">
          <ac:chgData name="Magdalena Gębska" userId="S::u.magdalena.gebska@szkolabelskduzy.pl::b9b819d9-7be9-496e-a5ea-2de81c0b6b48" providerId="AD" clId="Web-{B78BC636-6D60-4374-AC51-0EEA5522024D}" dt="2021-03-07T16:11:38.951" v="136"/>
          <ac:spMkLst>
            <pc:docMk/>
            <pc:sldMk cId="978790114" sldId="261"/>
            <ac:spMk id="2" creationId="{AC94401F-1808-49CC-BDF8-D12A9C559206}"/>
          </ac:spMkLst>
        </pc:spChg>
        <pc:spChg chg="mod">
          <ac:chgData name="Magdalena Gębska" userId="S::u.magdalena.gebska@szkolabelskduzy.pl::b9b819d9-7be9-496e-a5ea-2de81c0b6b48" providerId="AD" clId="Web-{B78BC636-6D60-4374-AC51-0EEA5522024D}" dt="2021-03-07T16:12:39.749" v="145" actId="20577"/>
          <ac:spMkLst>
            <pc:docMk/>
            <pc:sldMk cId="978790114" sldId="261"/>
            <ac:spMk id="3" creationId="{161CC88E-380A-4B4C-B244-9CBD1184748D}"/>
          </ac:spMkLst>
        </pc:spChg>
      </pc:sldChg>
      <pc:sldChg chg="delSp modSp new">
        <pc:chgData name="Magdalena Gębska" userId="S::u.magdalena.gebska@szkolabelskduzy.pl::b9b819d9-7be9-496e-a5ea-2de81c0b6b48" providerId="AD" clId="Web-{B78BC636-6D60-4374-AC51-0EEA5522024D}" dt="2021-03-07T16:17:03.237" v="172" actId="1076"/>
        <pc:sldMkLst>
          <pc:docMk/>
          <pc:sldMk cId="2568475695" sldId="262"/>
        </pc:sldMkLst>
        <pc:spChg chg="del">
          <ac:chgData name="Magdalena Gębska" userId="S::u.magdalena.gebska@szkolabelskduzy.pl::b9b819d9-7be9-496e-a5ea-2de81c0b6b48" providerId="AD" clId="Web-{B78BC636-6D60-4374-AC51-0EEA5522024D}" dt="2021-03-07T16:16:00.612" v="161"/>
          <ac:spMkLst>
            <pc:docMk/>
            <pc:sldMk cId="2568475695" sldId="262"/>
            <ac:spMk id="2" creationId="{E21372A8-D0ED-43C4-9B84-AD15D38C3062}"/>
          </ac:spMkLst>
        </pc:spChg>
        <pc:spChg chg="mod">
          <ac:chgData name="Magdalena Gębska" userId="S::u.magdalena.gebska@szkolabelskduzy.pl::b9b819d9-7be9-496e-a5ea-2de81c0b6b48" providerId="AD" clId="Web-{B78BC636-6D60-4374-AC51-0EEA5522024D}" dt="2021-03-07T16:17:03.237" v="172" actId="1076"/>
          <ac:spMkLst>
            <pc:docMk/>
            <pc:sldMk cId="2568475695" sldId="262"/>
            <ac:spMk id="3" creationId="{90EE6603-0446-45D3-97CA-B163D6763F89}"/>
          </ac:spMkLst>
        </pc:spChg>
      </pc:sldChg>
      <pc:sldChg chg="addSp delSp modSp new">
        <pc:chgData name="Magdalena Gębska" userId="S::u.magdalena.gebska@szkolabelskduzy.pl::b9b819d9-7be9-496e-a5ea-2de81c0b6b48" providerId="AD" clId="Web-{B78BC636-6D60-4374-AC51-0EEA5522024D}" dt="2021-03-07T16:20:27.289" v="186" actId="1076"/>
        <pc:sldMkLst>
          <pc:docMk/>
          <pc:sldMk cId="1905654389" sldId="263"/>
        </pc:sldMkLst>
        <pc:spChg chg="del mod">
          <ac:chgData name="Magdalena Gębska" userId="S::u.magdalena.gebska@szkolabelskduzy.pl::b9b819d9-7be9-496e-a5ea-2de81c0b6b48" providerId="AD" clId="Web-{B78BC636-6D60-4374-AC51-0EEA5522024D}" dt="2021-03-07T16:20:08.241" v="182"/>
          <ac:spMkLst>
            <pc:docMk/>
            <pc:sldMk cId="1905654389" sldId="263"/>
            <ac:spMk id="2" creationId="{3760C5A2-F1AF-4AB1-88B6-78910D64445E}"/>
          </ac:spMkLst>
        </pc:spChg>
        <pc:spChg chg="mod">
          <ac:chgData name="Magdalena Gębska" userId="S::u.magdalena.gebska@szkolabelskduzy.pl::b9b819d9-7be9-496e-a5ea-2de81c0b6b48" providerId="AD" clId="Web-{B78BC636-6D60-4374-AC51-0EEA5522024D}" dt="2021-03-07T16:20:27.289" v="186" actId="1076"/>
          <ac:spMkLst>
            <pc:docMk/>
            <pc:sldMk cId="1905654389" sldId="263"/>
            <ac:spMk id="3" creationId="{20406F2D-C7BE-433D-9C95-C611BED1F983}"/>
          </ac:spMkLst>
        </pc:spChg>
        <pc:spChg chg="add del mod">
          <ac:chgData name="Magdalena Gębska" userId="S::u.magdalena.gebska@szkolabelskduzy.pl::b9b819d9-7be9-496e-a5ea-2de81c0b6b48" providerId="AD" clId="Web-{B78BC636-6D60-4374-AC51-0EEA5522024D}" dt="2021-03-07T16:20:12.475" v="183"/>
          <ac:spMkLst>
            <pc:docMk/>
            <pc:sldMk cId="1905654389" sldId="263"/>
            <ac:spMk id="5" creationId="{89CE5691-854A-468E-9563-7E9308096A43}"/>
          </ac:spMkLst>
        </pc:spChg>
      </pc:sldChg>
      <pc:sldChg chg="delSp modSp new">
        <pc:chgData name="Magdalena Gębska" userId="S::u.magdalena.gebska@szkolabelskduzy.pl::b9b819d9-7be9-496e-a5ea-2de81c0b6b48" providerId="AD" clId="Web-{B78BC636-6D60-4374-AC51-0EEA5522024D}" dt="2021-03-07T17:32:13.204" v="201" actId="20577"/>
        <pc:sldMkLst>
          <pc:docMk/>
          <pc:sldMk cId="206305834" sldId="264"/>
        </pc:sldMkLst>
        <pc:spChg chg="del">
          <ac:chgData name="Magdalena Gębska" userId="S::u.magdalena.gebska@szkolabelskduzy.pl::b9b819d9-7be9-496e-a5ea-2de81c0b6b48" providerId="AD" clId="Web-{B78BC636-6D60-4374-AC51-0EEA5522024D}" dt="2021-03-07T16:21:21.430" v="195"/>
          <ac:spMkLst>
            <pc:docMk/>
            <pc:sldMk cId="206305834" sldId="264"/>
            <ac:spMk id="2" creationId="{01CA3403-6B18-4C25-997B-D1E01A30896C}"/>
          </ac:spMkLst>
        </pc:spChg>
        <pc:spChg chg="mod">
          <ac:chgData name="Magdalena Gębska" userId="S::u.magdalena.gebska@szkolabelskduzy.pl::b9b819d9-7be9-496e-a5ea-2de81c0b6b48" providerId="AD" clId="Web-{B78BC636-6D60-4374-AC51-0EEA5522024D}" dt="2021-03-07T17:32:13.204" v="201" actId="20577"/>
          <ac:spMkLst>
            <pc:docMk/>
            <pc:sldMk cId="206305834" sldId="264"/>
            <ac:spMk id="3" creationId="{057AE06E-D8D8-4D17-9AAD-809DEC7968A2}"/>
          </ac:spMkLst>
        </pc:spChg>
      </pc:sldChg>
      <pc:sldChg chg="new del">
        <pc:chgData name="Magdalena Gębska" userId="S::u.magdalena.gebska@szkolabelskduzy.pl::b9b819d9-7be9-496e-a5ea-2de81c0b6b48" providerId="AD" clId="Web-{B78BC636-6D60-4374-AC51-0EEA5522024D}" dt="2021-03-07T17:32:34.158" v="203"/>
        <pc:sldMkLst>
          <pc:docMk/>
          <pc:sldMk cId="3838267538" sldId="265"/>
        </pc:sldMkLst>
      </pc:sldChg>
      <pc:sldMasterChg chg="del delSldLayout">
        <pc:chgData name="Magdalena Gębska" userId="S::u.magdalena.gebska@szkolabelskduzy.pl::b9b819d9-7be9-496e-a5ea-2de81c0b6b48" providerId="AD" clId="Web-{B78BC636-6D60-4374-AC51-0EEA5522024D}" dt="2021-03-07T13:19:17.501" v="12"/>
        <pc:sldMasterMkLst>
          <pc:docMk/>
          <pc:sldMasterMk cId="3926633689" sldId="2147483648"/>
        </pc:sldMasterMkLst>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3391757436" sldId="2147483649"/>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967380084" sldId="2147483650"/>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13234121" sldId="2147483651"/>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3883036252" sldId="2147483652"/>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961808292" sldId="2147483653"/>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1544797292" sldId="2147483654"/>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1850839136" sldId="2147483655"/>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2715530444" sldId="2147483656"/>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3024906009" sldId="2147483657"/>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2454508176" sldId="2147483658"/>
          </pc:sldLayoutMkLst>
        </pc:sldLayoutChg>
        <pc:sldLayoutChg chg="del">
          <pc:chgData name="Magdalena Gębska" userId="S::u.magdalena.gebska@szkolabelskduzy.pl::b9b819d9-7be9-496e-a5ea-2de81c0b6b48" providerId="AD" clId="Web-{B78BC636-6D60-4374-AC51-0EEA5522024D}" dt="2021-03-07T13:19:17.501" v="12"/>
          <pc:sldLayoutMkLst>
            <pc:docMk/>
            <pc:sldMasterMk cId="3926633689" sldId="2147483648"/>
            <pc:sldLayoutMk cId="1340386666" sldId="2147483659"/>
          </pc:sldLayoutMkLst>
        </pc:sldLayoutChg>
      </pc:sldMasterChg>
      <pc:sldMasterChg chg="add replId addSldLayout">
        <pc:chgData name="Magdalena Gębska" userId="S::u.magdalena.gebska@szkolabelskduzy.pl::b9b819d9-7be9-496e-a5ea-2de81c0b6b48" providerId="AD" clId="Web-{B78BC636-6D60-4374-AC51-0EEA5522024D}" dt="2021-03-07T13:19:17.501" v="12"/>
        <pc:sldMasterMkLst>
          <pc:docMk/>
          <pc:sldMasterMk cId="1814662495" sldId="2147483660"/>
        </pc:sldMasterMkLst>
        <pc:sldLayoutChg chg="add">
          <pc:chgData name="Magdalena Gębska" userId="S::u.magdalena.gebska@szkolabelskduzy.pl::b9b819d9-7be9-496e-a5ea-2de81c0b6b48" providerId="AD" clId="Web-{B78BC636-6D60-4374-AC51-0EEA5522024D}" dt="2021-03-07T13:19:17.501" v="12"/>
          <pc:sldLayoutMkLst>
            <pc:docMk/>
            <pc:sldMasterMk cId="1814662495" sldId="2147483660"/>
            <pc:sldLayoutMk cId="952635123" sldId="2147483661"/>
          </pc:sldLayoutMkLst>
        </pc:sldLayoutChg>
        <pc:sldLayoutChg chg="add">
          <pc:chgData name="Magdalena Gębska" userId="S::u.magdalena.gebska@szkolabelskduzy.pl::b9b819d9-7be9-496e-a5ea-2de81c0b6b48" providerId="AD" clId="Web-{B78BC636-6D60-4374-AC51-0EEA5522024D}" dt="2021-03-07T13:19:17.501" v="12"/>
          <pc:sldLayoutMkLst>
            <pc:docMk/>
            <pc:sldMasterMk cId="1814662495" sldId="2147483660"/>
            <pc:sldLayoutMk cId="4146602725" sldId="2147483662"/>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114999529" sldId="2147483663"/>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165744311" sldId="2147483664"/>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1929889335" sldId="2147483665"/>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769747785" sldId="2147483666"/>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2876059381" sldId="2147483667"/>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3351113332" sldId="2147483668"/>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104853843" sldId="2147483669"/>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2129867336" sldId="2147483670"/>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64011111" sldId="2147483671"/>
          </pc:sldLayoutMkLst>
        </pc:sldLayoutChg>
        <pc:sldLayoutChg chg="add replId">
          <pc:chgData name="Magdalena Gębska" userId="S::u.magdalena.gebska@szkolabelskduzy.pl::b9b819d9-7be9-496e-a5ea-2de81c0b6b48" providerId="AD" clId="Web-{B78BC636-6D60-4374-AC51-0EEA5522024D}" dt="2021-03-07T13:19:17.501" v="12"/>
          <pc:sldLayoutMkLst>
            <pc:docMk/>
            <pc:sldMasterMk cId="1814662495" sldId="2147483660"/>
            <pc:sldLayoutMk cId="2717379463" sldId="2147483672"/>
          </pc:sldLayoutMkLst>
        </pc:sldLayoutChg>
      </pc:sldMasterChg>
    </pc:docChg>
  </pc:docChgLst>
  <pc:docChgLst>
    <pc:chgData name="Magdalena Gębska" userId="S::u.magdalena.gebska@szkolabelskduzy.pl::b9b819d9-7be9-496e-a5ea-2de81c0b6b48" providerId="AD" clId="Web-{2BABBFEF-9B77-425C-45B1-492DCF633410}"/>
    <pc:docChg chg="modSld">
      <pc:chgData name="Magdalena Gębska" userId="S::u.magdalena.gebska@szkolabelskduzy.pl::b9b819d9-7be9-496e-a5ea-2de81c0b6b48" providerId="AD" clId="Web-{2BABBFEF-9B77-425C-45B1-492DCF633410}" dt="2021-03-08T07:01:12.999" v="1" actId="20577"/>
      <pc:docMkLst>
        <pc:docMk/>
      </pc:docMkLst>
      <pc:sldChg chg="modSp">
        <pc:chgData name="Magdalena Gębska" userId="S::u.magdalena.gebska@szkolabelskduzy.pl::b9b819d9-7be9-496e-a5ea-2de81c0b6b48" providerId="AD" clId="Web-{2BABBFEF-9B77-425C-45B1-492DCF633410}" dt="2021-03-08T07:01:12.999" v="1" actId="20577"/>
        <pc:sldMkLst>
          <pc:docMk/>
          <pc:sldMk cId="1473599158" sldId="258"/>
        </pc:sldMkLst>
        <pc:spChg chg="mod">
          <ac:chgData name="Magdalena Gębska" userId="S::u.magdalena.gebska@szkolabelskduzy.pl::b9b819d9-7be9-496e-a5ea-2de81c0b6b48" providerId="AD" clId="Web-{2BABBFEF-9B77-425C-45B1-492DCF633410}" dt="2021-03-08T07:01:12.999" v="1" actId="20577"/>
          <ac:spMkLst>
            <pc:docMk/>
            <pc:sldMk cId="1473599158" sldId="258"/>
            <ac:spMk id="3" creationId="{38572E0E-FFDC-4CF5-A4F3-C5D782AA0B67}"/>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717379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Graphic 1" descr="Tag=AccentColor&#10;Flavor=Light&#10;Target=Fill">
            <a:extLst>
              <a:ext uri="{FF2B5EF4-FFF2-40B4-BE49-F238E27FC236}">
                <a16:creationId xmlns:a16="http://schemas.microsoft.com/office/drawing/2014/main" id="{0EE21C0F-70D8-4F3C-9392-07559C90EE6E}"/>
              </a:ext>
            </a:extLst>
          </p:cNvPr>
          <p:cNvSpPr/>
          <p:nvPr/>
        </p:nvSpPr>
        <p:spPr>
          <a:xfrm rot="10800000" flipH="1" flipV="1">
            <a:off x="684965" y="1332237"/>
            <a:ext cx="5263732" cy="3841102"/>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48DB1DFE-8154-440D-93CF-FEF7860E897F}"/>
              </a:ext>
            </a:extLst>
          </p:cNvPr>
          <p:cNvSpPr>
            <a:spLocks noGrp="1"/>
          </p:cNvSpPr>
          <p:nvPr>
            <p:ph type="title"/>
          </p:nvPr>
        </p:nvSpPr>
        <p:spPr>
          <a:xfrm>
            <a:off x="1399032" y="2523744"/>
            <a:ext cx="3831336" cy="1453896"/>
          </a:xfrm>
        </p:spPr>
        <p:txBody>
          <a:bodyPr anchor="b"/>
          <a:lstStyle>
            <a:lvl1pPr algn="ct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9CD9D1F5-05CC-48F3-A314-315EF1703043}"/>
              </a:ext>
            </a:extLst>
          </p:cNvPr>
          <p:cNvSpPr>
            <a:spLocks noGrp="1"/>
          </p:cNvSpPr>
          <p:nvPr>
            <p:ph type="pic" idx="1"/>
          </p:nvPr>
        </p:nvSpPr>
        <p:spPr>
          <a:xfrm>
            <a:off x="6711696" y="640079"/>
            <a:ext cx="4837176" cy="556869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211807DE-1178-4BBB-89D8-9046239C2DE9}"/>
              </a:ext>
            </a:extLst>
          </p:cNvPr>
          <p:cNvSpPr>
            <a:spLocks noGrp="1"/>
          </p:cNvSpPr>
          <p:nvPr>
            <p:ph type="body" sz="half" idx="2"/>
          </p:nvPr>
        </p:nvSpPr>
        <p:spPr>
          <a:xfrm>
            <a:off x="1655064" y="4087368"/>
            <a:ext cx="3319272" cy="649224"/>
          </a:xfrm>
        </p:spPr>
        <p:txBody>
          <a:bodyPr>
            <a:noAutofit/>
          </a:bodyPr>
          <a:lstStyle>
            <a:lvl1pPr marL="0" indent="0" algn="ctr">
              <a:buNone/>
              <a:defRPr sz="2000" cap="all"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48EA59-A1BC-48B7-9495-6D5C6035B14B}"/>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6" name="Footer Placeholder 5">
            <a:extLst>
              <a:ext uri="{FF2B5EF4-FFF2-40B4-BE49-F238E27FC236}">
                <a16:creationId xmlns:a16="http://schemas.microsoft.com/office/drawing/2014/main" id="{49F85A72-B50F-440E-AAD3-53C099F6D9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C2D00B-4207-4720-8C68-605CAFDD5CA2}"/>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14999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C888B-58B8-4428-8B1D-4E26FC5DD59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314F67B-D516-42FA-A2CA-2DCD37CFE8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2BA5FF-4919-4FF8-9C04-06CE156B762F}"/>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5" name="Footer Placeholder 4">
            <a:extLst>
              <a:ext uri="{FF2B5EF4-FFF2-40B4-BE49-F238E27FC236}">
                <a16:creationId xmlns:a16="http://schemas.microsoft.com/office/drawing/2014/main" id="{CBEDA970-128E-4150-8E5A-A1B056E835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EC6CD1-EE5E-42EF-B76D-BB803BA6AB5E}"/>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9526351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0C2A1B-34CA-4877-9435-D77DF32575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255E5E-4A81-44CC-8D99-F56E625D463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9CEECF-A221-4ECC-AD9C-E197D516D24C}"/>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5" name="Footer Placeholder 4">
            <a:extLst>
              <a:ext uri="{FF2B5EF4-FFF2-40B4-BE49-F238E27FC236}">
                <a16:creationId xmlns:a16="http://schemas.microsoft.com/office/drawing/2014/main" id="{018F41AE-0DDE-49ED-9F0C-E0E16F599A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B47FB7-77F0-4C43-B81E-D04B31C953D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4146602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Shape 6" descr="Tag=AccentColor&#10;Flavor=Light&#10;Target=Fill">
            <a:extLst>
              <a:ext uri="{FF2B5EF4-FFF2-40B4-BE49-F238E27FC236}">
                <a16:creationId xmlns:a16="http://schemas.microsoft.com/office/drawing/2014/main" id="{13B7BB51-92B8-4089-8DAB-1202A4D1C6A3}"/>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26030E26-A86A-417A-AA64-699AA8DD3DA5}"/>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19CF97E-0E6E-41E9-B75B-0371E744D1E8}"/>
              </a:ext>
            </a:extLst>
          </p:cNvPr>
          <p:cNvSpPr>
            <a:spLocks noGrp="1"/>
          </p:cNvSpPr>
          <p:nvPr>
            <p:ph idx="1"/>
          </p:nvPr>
        </p:nvSpPr>
        <p:spPr>
          <a:xfrm>
            <a:off x="838200" y="2011680"/>
            <a:ext cx="1051560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0BAE770-8363-44CD-8A22-AB26C5C5361B}"/>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5" name="Footer Placeholder 4">
            <a:extLst>
              <a:ext uri="{FF2B5EF4-FFF2-40B4-BE49-F238E27FC236}">
                <a16:creationId xmlns:a16="http://schemas.microsoft.com/office/drawing/2014/main" id="{36E618F2-3B8E-4449-91E7-F8AA496093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3428F0-E5C2-42A1-AB2F-1A19FFAD19C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64011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Graphic 9" descr="Tag=AccentColor&#10;Flavor=Light&#10;Target=Fill">
            <a:extLst>
              <a:ext uri="{FF2B5EF4-FFF2-40B4-BE49-F238E27FC236}">
                <a16:creationId xmlns:a16="http://schemas.microsoft.com/office/drawing/2014/main" id="{DB2CE8D6-5B4E-4EBE-9ED5-A1DA7E2A5CDA}"/>
              </a:ext>
            </a:extLst>
          </p:cNvPr>
          <p:cNvSpPr/>
          <p:nvPr/>
        </p:nvSpPr>
        <p:spPr>
          <a:xfrm>
            <a:off x="7209816" y="0"/>
            <a:ext cx="4143984" cy="5747660"/>
          </a:xfrm>
          <a:custGeom>
            <a:avLst/>
            <a:gdLst>
              <a:gd name="connsiteX0" fmla="*/ 0 w 3843750"/>
              <a:gd name="connsiteY0" fmla="*/ 346 h 5956080"/>
              <a:gd name="connsiteX1" fmla="*/ 72373 w 3843750"/>
              <a:gd name="connsiteY1" fmla="*/ 2447534 h 5956080"/>
              <a:gd name="connsiteX2" fmla="*/ 145093 w 3843750"/>
              <a:gd name="connsiteY2" fmla="*/ 3878724 h 5956080"/>
              <a:gd name="connsiteX3" fmla="*/ 237897 w 3843750"/>
              <a:gd name="connsiteY3" fmla="*/ 4208041 h 5956080"/>
              <a:gd name="connsiteX4" fmla="*/ 281875 w 3843750"/>
              <a:gd name="connsiteY4" fmla="*/ 4677601 h 5956080"/>
              <a:gd name="connsiteX5" fmla="*/ 360135 w 3843750"/>
              <a:gd name="connsiteY5" fmla="*/ 5287407 h 5956080"/>
              <a:gd name="connsiteX6" fmla="*/ 414155 w 3843750"/>
              <a:gd name="connsiteY6" fmla="*/ 5817914 h 5956080"/>
              <a:gd name="connsiteX7" fmla="*/ 681487 w 3843750"/>
              <a:gd name="connsiteY7" fmla="*/ 5914873 h 5956080"/>
              <a:gd name="connsiteX8" fmla="*/ 892373 w 3843750"/>
              <a:gd name="connsiteY8" fmla="*/ 5605295 h 5956080"/>
              <a:gd name="connsiteX9" fmla="*/ 1027770 w 3843750"/>
              <a:gd name="connsiteY9" fmla="*/ 5804063 h 5956080"/>
              <a:gd name="connsiteX10" fmla="*/ 1200566 w 3843750"/>
              <a:gd name="connsiteY10" fmla="*/ 5527036 h 5956080"/>
              <a:gd name="connsiteX11" fmla="*/ 1348083 w 3843750"/>
              <a:gd name="connsiteY11" fmla="*/ 5363590 h 5956080"/>
              <a:gd name="connsiteX12" fmla="*/ 1425997 w 3843750"/>
              <a:gd name="connsiteY12" fmla="*/ 4800532 h 5956080"/>
              <a:gd name="connsiteX13" fmla="*/ 1517416 w 3843750"/>
              <a:gd name="connsiteY13" fmla="*/ 4640549 h 5956080"/>
              <a:gd name="connsiteX14" fmla="*/ 1569705 w 3843750"/>
              <a:gd name="connsiteY14" fmla="*/ 4803995 h 5956080"/>
              <a:gd name="connsiteX15" fmla="*/ 1530921 w 3843750"/>
              <a:gd name="connsiteY15" fmla="*/ 5433885 h 5956080"/>
              <a:gd name="connsiteX16" fmla="*/ 1614721 w 3843750"/>
              <a:gd name="connsiteY16" fmla="*/ 5319957 h 5956080"/>
              <a:gd name="connsiteX17" fmla="*/ 1800676 w 3843750"/>
              <a:gd name="connsiteY17" fmla="*/ 4608691 h 5956080"/>
              <a:gd name="connsiteX18" fmla="*/ 1918759 w 3843750"/>
              <a:gd name="connsiteY18" fmla="*/ 4486799 h 5956080"/>
              <a:gd name="connsiteX19" fmla="*/ 2009139 w 3843750"/>
              <a:gd name="connsiteY19" fmla="*/ 4715000 h 5956080"/>
              <a:gd name="connsiteX20" fmla="*/ 2135532 w 3843750"/>
              <a:gd name="connsiteY20" fmla="*/ 5321689 h 5956080"/>
              <a:gd name="connsiteX21" fmla="*/ 2209291 w 3843750"/>
              <a:gd name="connsiteY21" fmla="*/ 5028733 h 5956080"/>
              <a:gd name="connsiteX22" fmla="*/ 2501208 w 3843750"/>
              <a:gd name="connsiteY22" fmla="*/ 4457711 h 5956080"/>
              <a:gd name="connsiteX23" fmla="*/ 2695127 w 3843750"/>
              <a:gd name="connsiteY23" fmla="*/ 4973674 h 5956080"/>
              <a:gd name="connsiteX24" fmla="*/ 2825329 w 3843750"/>
              <a:gd name="connsiteY24" fmla="*/ 4563328 h 5956080"/>
              <a:gd name="connsiteX25" fmla="*/ 2904628 w 3843750"/>
              <a:gd name="connsiteY25" fmla="*/ 4466368 h 5956080"/>
              <a:gd name="connsiteX26" fmla="*/ 2922635 w 3843750"/>
              <a:gd name="connsiteY26" fmla="*/ 4519696 h 5956080"/>
              <a:gd name="connsiteX27" fmla="*/ 3089544 w 3843750"/>
              <a:gd name="connsiteY27" fmla="*/ 3606545 h 5956080"/>
              <a:gd name="connsiteX28" fmla="*/ 3150490 w 3843750"/>
              <a:gd name="connsiteY28" fmla="*/ 3989882 h 5956080"/>
              <a:gd name="connsiteX29" fmla="*/ 3755448 w 3843750"/>
              <a:gd name="connsiteY29" fmla="*/ 1538193 h 5956080"/>
              <a:gd name="connsiteX30" fmla="*/ 3850330 w 3843750"/>
              <a:gd name="connsiteY30" fmla="*/ 0 h 5956080"/>
              <a:gd name="connsiteX31" fmla="*/ 0 w 3843750"/>
              <a:gd name="connsiteY31" fmla="*/ 0 h 59560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843750" h="5956080">
                <a:moveTo>
                  <a:pt x="0" y="346"/>
                </a:moveTo>
                <a:cubicBezTo>
                  <a:pt x="12120" y="1234155"/>
                  <a:pt x="72720" y="2447534"/>
                  <a:pt x="72373" y="2447534"/>
                </a:cubicBezTo>
                <a:cubicBezTo>
                  <a:pt x="72720" y="2449265"/>
                  <a:pt x="114274" y="3641520"/>
                  <a:pt x="145093" y="3878724"/>
                </a:cubicBezTo>
                <a:cubicBezTo>
                  <a:pt x="176258" y="4119392"/>
                  <a:pt x="210194" y="3969797"/>
                  <a:pt x="237897" y="4208041"/>
                </a:cubicBezTo>
                <a:cubicBezTo>
                  <a:pt x="250017" y="4367677"/>
                  <a:pt x="237204" y="4527661"/>
                  <a:pt x="281875" y="4677601"/>
                </a:cubicBezTo>
                <a:cubicBezTo>
                  <a:pt x="278758" y="4908226"/>
                  <a:pt x="338319" y="5059552"/>
                  <a:pt x="360135" y="5287407"/>
                </a:cubicBezTo>
                <a:cubicBezTo>
                  <a:pt x="370177" y="5468860"/>
                  <a:pt x="348015" y="5649274"/>
                  <a:pt x="414155" y="5817914"/>
                </a:cubicBezTo>
                <a:cubicBezTo>
                  <a:pt x="467137" y="5947770"/>
                  <a:pt x="534662" y="6049578"/>
                  <a:pt x="681487" y="5914873"/>
                </a:cubicBezTo>
                <a:cubicBezTo>
                  <a:pt x="680448" y="5747964"/>
                  <a:pt x="925963" y="5772897"/>
                  <a:pt x="892373" y="5605295"/>
                </a:cubicBezTo>
                <a:cubicBezTo>
                  <a:pt x="1003184" y="5641309"/>
                  <a:pt x="945009" y="5759046"/>
                  <a:pt x="1027770" y="5804063"/>
                </a:cubicBezTo>
                <a:cubicBezTo>
                  <a:pt x="1099105" y="5719915"/>
                  <a:pt x="1051664" y="5551968"/>
                  <a:pt x="1200566" y="5527036"/>
                </a:cubicBezTo>
                <a:cubicBezTo>
                  <a:pt x="1352931" y="5564088"/>
                  <a:pt x="1336655" y="5453970"/>
                  <a:pt x="1348083" y="5363590"/>
                </a:cubicBezTo>
                <a:cubicBezTo>
                  <a:pt x="1370938" y="5149586"/>
                  <a:pt x="1389291" y="5009687"/>
                  <a:pt x="1425997" y="4800532"/>
                </a:cubicBezTo>
                <a:cubicBezTo>
                  <a:pt x="1436385" y="4748243"/>
                  <a:pt x="1415608" y="4628775"/>
                  <a:pt x="1517416" y="4640549"/>
                </a:cubicBezTo>
                <a:cubicBezTo>
                  <a:pt x="1596022" y="4651976"/>
                  <a:pt x="1566242" y="4746512"/>
                  <a:pt x="1569705" y="4803995"/>
                </a:cubicBezTo>
                <a:cubicBezTo>
                  <a:pt x="1600177" y="5128809"/>
                  <a:pt x="1532998" y="5109763"/>
                  <a:pt x="1530921" y="5433885"/>
                </a:cubicBezTo>
                <a:cubicBezTo>
                  <a:pt x="1530574" y="5446697"/>
                  <a:pt x="1580786" y="5458125"/>
                  <a:pt x="1614721" y="5319957"/>
                </a:cubicBezTo>
                <a:cubicBezTo>
                  <a:pt x="1681208" y="5047432"/>
                  <a:pt x="1760507" y="4832736"/>
                  <a:pt x="1800676" y="4608691"/>
                </a:cubicBezTo>
                <a:cubicBezTo>
                  <a:pt x="1848463" y="4656824"/>
                  <a:pt x="1889671" y="4439704"/>
                  <a:pt x="1918759" y="4486799"/>
                </a:cubicBezTo>
                <a:cubicBezTo>
                  <a:pt x="1932264" y="4566098"/>
                  <a:pt x="1956503" y="4642626"/>
                  <a:pt x="2009139" y="4715000"/>
                </a:cubicBezTo>
                <a:cubicBezTo>
                  <a:pt x="2054502" y="4933851"/>
                  <a:pt x="2004983" y="5137812"/>
                  <a:pt x="2135532" y="5321689"/>
                </a:cubicBezTo>
                <a:cubicBezTo>
                  <a:pt x="2135532" y="5321689"/>
                  <a:pt x="2137610" y="5265245"/>
                  <a:pt x="2209291" y="5028733"/>
                </a:cubicBezTo>
                <a:cubicBezTo>
                  <a:pt x="2267120" y="4838277"/>
                  <a:pt x="2341225" y="4936622"/>
                  <a:pt x="2501208" y="4457711"/>
                </a:cubicBezTo>
                <a:cubicBezTo>
                  <a:pt x="2545186" y="4641934"/>
                  <a:pt x="2446495" y="4877753"/>
                  <a:pt x="2695127" y="4973674"/>
                </a:cubicBezTo>
                <a:cubicBezTo>
                  <a:pt x="2743260" y="4833775"/>
                  <a:pt x="2706208" y="4662365"/>
                  <a:pt x="2825329" y="4563328"/>
                </a:cubicBezTo>
                <a:cubicBezTo>
                  <a:pt x="2859958" y="4534586"/>
                  <a:pt x="2884890" y="4501689"/>
                  <a:pt x="2904628" y="4466368"/>
                </a:cubicBezTo>
                <a:cubicBezTo>
                  <a:pt x="2910515" y="4484375"/>
                  <a:pt x="2916749" y="4503074"/>
                  <a:pt x="2922635" y="4519696"/>
                </a:cubicBezTo>
                <a:cubicBezTo>
                  <a:pt x="2946529" y="4491647"/>
                  <a:pt x="3082618" y="3784882"/>
                  <a:pt x="3089544" y="3606545"/>
                </a:cubicBezTo>
                <a:cubicBezTo>
                  <a:pt x="3124172" y="3733285"/>
                  <a:pt x="3150490" y="3989882"/>
                  <a:pt x="3150490" y="3989882"/>
                </a:cubicBezTo>
                <a:cubicBezTo>
                  <a:pt x="3150490" y="3989882"/>
                  <a:pt x="3300085" y="3936900"/>
                  <a:pt x="3755448" y="1538193"/>
                </a:cubicBezTo>
                <a:cubicBezTo>
                  <a:pt x="3791461" y="1348775"/>
                  <a:pt x="3824704" y="697762"/>
                  <a:pt x="3850330" y="0"/>
                </a:cubicBezTo>
                <a:lnTo>
                  <a:pt x="0" y="0"/>
                </a:lnTo>
                <a:close/>
              </a:path>
            </a:pathLst>
          </a:custGeom>
          <a:solidFill>
            <a:schemeClr val="accent1">
              <a:alpha val="20000"/>
            </a:schemeClr>
          </a:solidFill>
          <a:ln w="32707" cap="flat">
            <a:noFill/>
            <a:prstDash val="solid"/>
            <a:miter/>
          </a:ln>
        </p:spPr>
        <p:txBody>
          <a:bodyPr rtlCol="0" anchor="ctr"/>
          <a:lstStyle/>
          <a:p>
            <a:endParaRPr lang="en-US"/>
          </a:p>
        </p:txBody>
      </p:sp>
      <p:sp>
        <p:nvSpPr>
          <p:cNvPr id="2" name="Title 1">
            <a:extLst>
              <a:ext uri="{FF2B5EF4-FFF2-40B4-BE49-F238E27FC236}">
                <a16:creationId xmlns:a16="http://schemas.microsoft.com/office/drawing/2014/main" id="{64AD5705-B027-4C44-B38A-60296E29EB12}"/>
              </a:ext>
            </a:extLst>
          </p:cNvPr>
          <p:cNvSpPr>
            <a:spLocks noGrp="1"/>
          </p:cNvSpPr>
          <p:nvPr>
            <p:ph type="title"/>
          </p:nvPr>
        </p:nvSpPr>
        <p:spPr>
          <a:xfrm>
            <a:off x="831850" y="1078991"/>
            <a:ext cx="5266944" cy="3136392"/>
          </a:xfrm>
        </p:spPr>
        <p:txBody>
          <a:bodyPr anchor="b">
            <a:normAutofit/>
          </a:bodyPr>
          <a:lstStyle>
            <a:lvl1pPr>
              <a:defRPr sz="4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8BBAC4-9088-44CF-BA2D-B8DD24FB5274}"/>
              </a:ext>
            </a:extLst>
          </p:cNvPr>
          <p:cNvSpPr>
            <a:spLocks noGrp="1"/>
          </p:cNvSpPr>
          <p:nvPr>
            <p:ph type="body" idx="1"/>
          </p:nvPr>
        </p:nvSpPr>
        <p:spPr>
          <a:xfrm>
            <a:off x="831850" y="4279392"/>
            <a:ext cx="5266944" cy="1500187"/>
          </a:xfrm>
        </p:spPr>
        <p:txBody>
          <a:bodyPr/>
          <a:lstStyle>
            <a:lvl1pPr marL="0" indent="0">
              <a:buNone/>
              <a:defRPr sz="2400" cap="all"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793FB3F-D2A6-4919-B57B-C08861D46303}"/>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5" name="Footer Placeholder 4">
            <a:extLst>
              <a:ext uri="{FF2B5EF4-FFF2-40B4-BE49-F238E27FC236}">
                <a16:creationId xmlns:a16="http://schemas.microsoft.com/office/drawing/2014/main" id="{989049E0-6BE5-43FA-A4D4-ACAFC871A7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8C28D-1479-4F15-B906-0AEBBCCA8CF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129867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FD51F360-8860-4FB5-A0A5-773473DD8B39}"/>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D2A77EC9-372A-4ECA-9088-780532AF057F}"/>
              </a:ext>
            </a:extLst>
          </p:cNvPr>
          <p:cNvSpPr>
            <a:spLocks noGrp="1"/>
          </p:cNvSpPr>
          <p:nvPr>
            <p:ph type="title"/>
          </p:nvPr>
        </p:nvSpPr>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7C882CE-1B27-414A-9B06-AA5D2DB683BA}"/>
              </a:ext>
            </a:extLst>
          </p:cNvPr>
          <p:cNvSpPr>
            <a:spLocks noGrp="1"/>
          </p:cNvSpPr>
          <p:nvPr>
            <p:ph sz="half" idx="1"/>
          </p:nvPr>
        </p:nvSpPr>
        <p:spPr>
          <a:xfrm>
            <a:off x="838200"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0397E60-5D92-4530-96D1-FC09AF3C2742}"/>
              </a:ext>
            </a:extLst>
          </p:cNvPr>
          <p:cNvSpPr>
            <a:spLocks noGrp="1"/>
          </p:cNvSpPr>
          <p:nvPr>
            <p:ph sz="half" idx="2"/>
          </p:nvPr>
        </p:nvSpPr>
        <p:spPr>
          <a:xfrm>
            <a:off x="6419088" y="2011680"/>
            <a:ext cx="4937760" cy="4160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034240FE-0C6A-47E9-9B0A-7B3C60877372}"/>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6" name="Footer Placeholder 5">
            <a:extLst>
              <a:ext uri="{FF2B5EF4-FFF2-40B4-BE49-F238E27FC236}">
                <a16:creationId xmlns:a16="http://schemas.microsoft.com/office/drawing/2014/main" id="{8671AE1B-BB18-4C7E-AA77-3A4D401A5F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FA7B1D-FEDD-4E29-A352-29E5F498B32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04853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Shape 9" descr="Tag=AccentColor&#10;Flavor=Light&#10;Target=Fill">
            <a:extLst>
              <a:ext uri="{FF2B5EF4-FFF2-40B4-BE49-F238E27FC236}">
                <a16:creationId xmlns:a16="http://schemas.microsoft.com/office/drawing/2014/main" id="{527D753D-3426-457C-9082-B92894509EC0}"/>
              </a:ext>
            </a:extLst>
          </p:cNvPr>
          <p:cNvSpPr/>
          <p:nvPr/>
        </p:nvSpPr>
        <p:spPr>
          <a:xfrm flipH="1">
            <a:off x="1" y="315111"/>
            <a:ext cx="3021543" cy="1435442"/>
          </a:xfrm>
          <a:custGeom>
            <a:avLst/>
            <a:gdLst>
              <a:gd name="connsiteX0" fmla="*/ 3021543 w 3021543"/>
              <a:gd name="connsiteY0" fmla="*/ 0 h 1435442"/>
              <a:gd name="connsiteX1" fmla="*/ 2963800 w 3021543"/>
              <a:gd name="connsiteY1" fmla="*/ 7242 h 1435442"/>
              <a:gd name="connsiteX2" fmla="*/ 2793803 w 3021543"/>
              <a:gd name="connsiteY2" fmla="*/ 24082 h 1435442"/>
              <a:gd name="connsiteX3" fmla="*/ 2414348 w 3021543"/>
              <a:gd name="connsiteY3" fmla="*/ 29696 h 1435442"/>
              <a:gd name="connsiteX4" fmla="*/ 2091558 w 3021543"/>
              <a:gd name="connsiteY4" fmla="*/ 27450 h 1435442"/>
              <a:gd name="connsiteX5" fmla="*/ 1645319 w 3021543"/>
              <a:gd name="connsiteY5" fmla="*/ 28573 h 1435442"/>
              <a:gd name="connsiteX6" fmla="*/ 1243602 w 3021543"/>
              <a:gd name="connsiteY6" fmla="*/ 60008 h 1435442"/>
              <a:gd name="connsiteX7" fmla="*/ 753851 w 3021543"/>
              <a:gd name="connsiteY7" fmla="*/ 57763 h 1435442"/>
              <a:gd name="connsiteX8" fmla="*/ 465465 w 3021543"/>
              <a:gd name="connsiteY8" fmla="*/ 116142 h 1435442"/>
              <a:gd name="connsiteX9" fmla="*/ 546416 w 3021543"/>
              <a:gd name="connsiteY9" fmla="*/ 136351 h 1435442"/>
              <a:gd name="connsiteX10" fmla="*/ 689091 w 3021543"/>
              <a:gd name="connsiteY10" fmla="*/ 180136 h 1435442"/>
              <a:gd name="connsiteX11" fmla="*/ 704269 w 3021543"/>
              <a:gd name="connsiteY11" fmla="*/ 208203 h 1435442"/>
              <a:gd name="connsiteX12" fmla="*/ 683020 w 3021543"/>
              <a:gd name="connsiteY12" fmla="*/ 221675 h 1435442"/>
              <a:gd name="connsiteX13" fmla="*/ 621295 w 3021543"/>
              <a:gd name="connsiteY13" fmla="*/ 247496 h 1435442"/>
              <a:gd name="connsiteX14" fmla="*/ 848968 w 3021543"/>
              <a:gd name="connsiteY14" fmla="*/ 285668 h 1435442"/>
              <a:gd name="connsiteX15" fmla="*/ 768018 w 3021543"/>
              <a:gd name="connsiteY15" fmla="*/ 309244 h 1435442"/>
              <a:gd name="connsiteX16" fmla="*/ 684032 w 3021543"/>
              <a:gd name="connsiteY16" fmla="*/ 326085 h 1435442"/>
              <a:gd name="connsiteX17" fmla="*/ 592962 w 3021543"/>
              <a:gd name="connsiteY17" fmla="*/ 338434 h 1435442"/>
              <a:gd name="connsiteX18" fmla="*/ 509988 w 3021543"/>
              <a:gd name="connsiteY18" fmla="*/ 363133 h 1435442"/>
              <a:gd name="connsiteX19" fmla="*/ 726531 w 3021543"/>
              <a:gd name="connsiteY19" fmla="*/ 373237 h 1435442"/>
              <a:gd name="connsiteX20" fmla="*/ 614212 w 3021543"/>
              <a:gd name="connsiteY20" fmla="*/ 395691 h 1435442"/>
              <a:gd name="connsiteX21" fmla="*/ 522131 w 3021543"/>
              <a:gd name="connsiteY21" fmla="*/ 424881 h 1435442"/>
              <a:gd name="connsiteX22" fmla="*/ 457370 w 3021543"/>
              <a:gd name="connsiteY22" fmla="*/ 438353 h 1435442"/>
              <a:gd name="connsiteX23" fmla="*/ 388562 w 3021543"/>
              <a:gd name="connsiteY23" fmla="*/ 441721 h 1435442"/>
              <a:gd name="connsiteX24" fmla="*/ 372372 w 3021543"/>
              <a:gd name="connsiteY24" fmla="*/ 463052 h 1435442"/>
              <a:gd name="connsiteX25" fmla="*/ 393622 w 3021543"/>
              <a:gd name="connsiteY25" fmla="*/ 485506 h 1435442"/>
              <a:gd name="connsiteX26" fmla="*/ 426002 w 3021543"/>
              <a:gd name="connsiteY26" fmla="*/ 487751 h 1435442"/>
              <a:gd name="connsiteX27" fmla="*/ 619271 w 3021543"/>
              <a:gd name="connsiteY27" fmla="*/ 493365 h 1435442"/>
              <a:gd name="connsiteX28" fmla="*/ 0 w 3021543"/>
              <a:gd name="connsiteY28" fmla="*/ 542762 h 1435442"/>
              <a:gd name="connsiteX29" fmla="*/ 83986 w 3021543"/>
              <a:gd name="connsiteY29" fmla="*/ 573075 h 1435442"/>
              <a:gd name="connsiteX30" fmla="*/ 112319 w 3021543"/>
              <a:gd name="connsiteY30" fmla="*/ 656154 h 1435442"/>
              <a:gd name="connsiteX31" fmla="*/ 215531 w 3021543"/>
              <a:gd name="connsiteY31" fmla="*/ 703306 h 1435442"/>
              <a:gd name="connsiteX32" fmla="*/ 282315 w 3021543"/>
              <a:gd name="connsiteY32" fmla="*/ 720147 h 1435442"/>
              <a:gd name="connsiteX33" fmla="*/ 435109 w 3021543"/>
              <a:gd name="connsiteY33" fmla="*/ 744846 h 1435442"/>
              <a:gd name="connsiteX34" fmla="*/ 457370 w 3021543"/>
              <a:gd name="connsiteY34" fmla="*/ 785263 h 1435442"/>
              <a:gd name="connsiteX35" fmla="*/ 476596 w 3021543"/>
              <a:gd name="connsiteY35" fmla="*/ 830170 h 1435442"/>
              <a:gd name="connsiteX36" fmla="*/ 517071 w 3021543"/>
              <a:gd name="connsiteY36" fmla="*/ 859360 h 1435442"/>
              <a:gd name="connsiteX37" fmla="*/ 202377 w 3021543"/>
              <a:gd name="connsiteY37" fmla="*/ 854869 h 1435442"/>
              <a:gd name="connsiteX38" fmla="*/ 557546 w 3021543"/>
              <a:gd name="connsiteY38" fmla="*/ 949175 h 1435442"/>
              <a:gd name="connsiteX39" fmla="*/ 526178 w 3021543"/>
              <a:gd name="connsiteY39" fmla="*/ 986223 h 1435442"/>
              <a:gd name="connsiteX40" fmla="*/ 720459 w 3021543"/>
              <a:gd name="connsiteY40" fmla="*/ 1036744 h 1435442"/>
              <a:gd name="connsiteX41" fmla="*/ 616236 w 3021543"/>
              <a:gd name="connsiteY41" fmla="*/ 1042357 h 1435442"/>
              <a:gd name="connsiteX42" fmla="*/ 1222353 w 3021543"/>
              <a:gd name="connsiteY42" fmla="*/ 1253422 h 1435442"/>
              <a:gd name="connsiteX43" fmla="*/ 2087511 w 3021543"/>
              <a:gd name="connsiteY43" fmla="*/ 1406107 h 1435442"/>
              <a:gd name="connsiteX44" fmla="*/ 2425479 w 3021543"/>
              <a:gd name="connsiteY44" fmla="*/ 1435297 h 1435442"/>
              <a:gd name="connsiteX45" fmla="*/ 2809994 w 3021543"/>
              <a:gd name="connsiteY45" fmla="*/ 1426315 h 1435442"/>
              <a:gd name="connsiteX46" fmla="*/ 2953618 w 3021543"/>
              <a:gd name="connsiteY46" fmla="*/ 1417071 h 1435442"/>
              <a:gd name="connsiteX47" fmla="*/ 3021543 w 3021543"/>
              <a:gd name="connsiteY47" fmla="*/ 1407897 h 1435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3021543" h="1435442">
                <a:moveTo>
                  <a:pt x="3021543" y="0"/>
                </a:moveTo>
                <a:lnTo>
                  <a:pt x="2963800" y="7242"/>
                </a:lnTo>
                <a:cubicBezTo>
                  <a:pt x="2907134" y="13978"/>
                  <a:pt x="2850469" y="22960"/>
                  <a:pt x="2793803" y="24082"/>
                </a:cubicBezTo>
                <a:cubicBezTo>
                  <a:pt x="2667318" y="27450"/>
                  <a:pt x="2539821" y="19592"/>
                  <a:pt x="2414348" y="29696"/>
                </a:cubicBezTo>
                <a:cubicBezTo>
                  <a:pt x="2307089" y="38677"/>
                  <a:pt x="2198818" y="28573"/>
                  <a:pt x="2091558" y="27450"/>
                </a:cubicBezTo>
                <a:cubicBezTo>
                  <a:pt x="1942812" y="26328"/>
                  <a:pt x="1793053" y="18469"/>
                  <a:pt x="1645319" y="28573"/>
                </a:cubicBezTo>
                <a:cubicBezTo>
                  <a:pt x="1510738" y="36432"/>
                  <a:pt x="1376158" y="38677"/>
                  <a:pt x="1243602" y="60008"/>
                </a:cubicBezTo>
                <a:cubicBezTo>
                  <a:pt x="1079677" y="71235"/>
                  <a:pt x="916765" y="64499"/>
                  <a:pt x="753851" y="57763"/>
                </a:cubicBezTo>
                <a:cubicBezTo>
                  <a:pt x="653675" y="53272"/>
                  <a:pt x="554511" y="38677"/>
                  <a:pt x="465465" y="116142"/>
                </a:cubicBezTo>
                <a:cubicBezTo>
                  <a:pt x="489751" y="134105"/>
                  <a:pt x="519095" y="130737"/>
                  <a:pt x="546416" y="136351"/>
                </a:cubicBezTo>
                <a:cubicBezTo>
                  <a:pt x="594986" y="147578"/>
                  <a:pt x="643557" y="158804"/>
                  <a:pt x="689091" y="180136"/>
                </a:cubicBezTo>
                <a:cubicBezTo>
                  <a:pt x="699210" y="184626"/>
                  <a:pt x="708317" y="193608"/>
                  <a:pt x="704269" y="208203"/>
                </a:cubicBezTo>
                <a:cubicBezTo>
                  <a:pt x="701234" y="219430"/>
                  <a:pt x="691115" y="219430"/>
                  <a:pt x="683020" y="221675"/>
                </a:cubicBezTo>
                <a:cubicBezTo>
                  <a:pt x="664806" y="228411"/>
                  <a:pt x="642545" y="223920"/>
                  <a:pt x="621295" y="247496"/>
                </a:cubicBezTo>
                <a:cubicBezTo>
                  <a:pt x="702245" y="259846"/>
                  <a:pt x="780160" y="236270"/>
                  <a:pt x="848968" y="285668"/>
                </a:cubicBezTo>
                <a:cubicBezTo>
                  <a:pt x="823671" y="310367"/>
                  <a:pt x="795339" y="304753"/>
                  <a:pt x="768018" y="309244"/>
                </a:cubicBezTo>
                <a:cubicBezTo>
                  <a:pt x="739685" y="313735"/>
                  <a:pt x="712365" y="321594"/>
                  <a:pt x="684032" y="326085"/>
                </a:cubicBezTo>
                <a:cubicBezTo>
                  <a:pt x="653675" y="331698"/>
                  <a:pt x="623319" y="332821"/>
                  <a:pt x="592962" y="338434"/>
                </a:cubicBezTo>
                <a:cubicBezTo>
                  <a:pt x="567666" y="342925"/>
                  <a:pt x="540345" y="335066"/>
                  <a:pt x="509988" y="363133"/>
                </a:cubicBezTo>
                <a:cubicBezTo>
                  <a:pt x="584867" y="383342"/>
                  <a:pt x="652663" y="353029"/>
                  <a:pt x="726531" y="373237"/>
                </a:cubicBezTo>
                <a:cubicBezTo>
                  <a:pt x="683020" y="391200"/>
                  <a:pt x="647604" y="385587"/>
                  <a:pt x="614212" y="395691"/>
                </a:cubicBezTo>
                <a:cubicBezTo>
                  <a:pt x="583855" y="405795"/>
                  <a:pt x="547428" y="394568"/>
                  <a:pt x="522131" y="424881"/>
                </a:cubicBezTo>
                <a:cubicBezTo>
                  <a:pt x="502905" y="448457"/>
                  <a:pt x="482668" y="451825"/>
                  <a:pt x="457370" y="438353"/>
                </a:cubicBezTo>
                <a:cubicBezTo>
                  <a:pt x="435109" y="426003"/>
                  <a:pt x="410824" y="429371"/>
                  <a:pt x="388562" y="441721"/>
                </a:cubicBezTo>
                <a:cubicBezTo>
                  <a:pt x="380468" y="446212"/>
                  <a:pt x="372372" y="451825"/>
                  <a:pt x="372372" y="463052"/>
                </a:cubicBezTo>
                <a:cubicBezTo>
                  <a:pt x="372372" y="478770"/>
                  <a:pt x="382491" y="483260"/>
                  <a:pt x="393622" y="485506"/>
                </a:cubicBezTo>
                <a:cubicBezTo>
                  <a:pt x="403741" y="487751"/>
                  <a:pt x="415883" y="489997"/>
                  <a:pt x="426002" y="487751"/>
                </a:cubicBezTo>
                <a:cubicBezTo>
                  <a:pt x="490762" y="475402"/>
                  <a:pt x="554511" y="495610"/>
                  <a:pt x="619271" y="493365"/>
                </a:cubicBezTo>
                <a:cubicBezTo>
                  <a:pt x="415883" y="541640"/>
                  <a:pt x="210471" y="525922"/>
                  <a:pt x="0" y="542762"/>
                </a:cubicBezTo>
                <a:cubicBezTo>
                  <a:pt x="27321" y="576443"/>
                  <a:pt x="62737" y="548376"/>
                  <a:pt x="83986" y="573075"/>
                </a:cubicBezTo>
                <a:cubicBezTo>
                  <a:pt x="63748" y="624719"/>
                  <a:pt x="71844" y="652785"/>
                  <a:pt x="112319" y="656154"/>
                </a:cubicBezTo>
                <a:cubicBezTo>
                  <a:pt x="151782" y="659522"/>
                  <a:pt x="194281" y="641559"/>
                  <a:pt x="215531" y="703306"/>
                </a:cubicBezTo>
                <a:cubicBezTo>
                  <a:pt x="221602" y="722392"/>
                  <a:pt x="259042" y="716779"/>
                  <a:pt x="282315" y="720147"/>
                </a:cubicBezTo>
                <a:cubicBezTo>
                  <a:pt x="332909" y="728005"/>
                  <a:pt x="386539" y="720147"/>
                  <a:pt x="435109" y="744846"/>
                </a:cubicBezTo>
                <a:cubicBezTo>
                  <a:pt x="454335" y="753827"/>
                  <a:pt x="467489" y="760563"/>
                  <a:pt x="457370" y="785263"/>
                </a:cubicBezTo>
                <a:cubicBezTo>
                  <a:pt x="447252" y="811084"/>
                  <a:pt x="460406" y="820066"/>
                  <a:pt x="476596" y="830170"/>
                </a:cubicBezTo>
                <a:cubicBezTo>
                  <a:pt x="488739" y="838028"/>
                  <a:pt x="506953" y="835783"/>
                  <a:pt x="517071" y="859360"/>
                </a:cubicBezTo>
                <a:cubicBezTo>
                  <a:pt x="410824" y="855992"/>
                  <a:pt x="307612" y="836906"/>
                  <a:pt x="202377" y="854869"/>
                </a:cubicBezTo>
                <a:cubicBezTo>
                  <a:pt x="317731" y="899776"/>
                  <a:pt x="444216" y="897531"/>
                  <a:pt x="557546" y="949175"/>
                </a:cubicBezTo>
                <a:cubicBezTo>
                  <a:pt x="553499" y="967137"/>
                  <a:pt x="527190" y="959278"/>
                  <a:pt x="526178" y="986223"/>
                </a:cubicBezTo>
                <a:cubicBezTo>
                  <a:pt x="585879" y="1014290"/>
                  <a:pt x="657723" y="995204"/>
                  <a:pt x="720459" y="1036744"/>
                </a:cubicBezTo>
                <a:cubicBezTo>
                  <a:pt x="684032" y="1055829"/>
                  <a:pt x="650640" y="1024394"/>
                  <a:pt x="616236" y="1042357"/>
                </a:cubicBezTo>
                <a:cubicBezTo>
                  <a:pt x="627367" y="1069302"/>
                  <a:pt x="1131283" y="1235459"/>
                  <a:pt x="1222353" y="1253422"/>
                </a:cubicBezTo>
                <a:cubicBezTo>
                  <a:pt x="1407527" y="1290470"/>
                  <a:pt x="1940788" y="1384776"/>
                  <a:pt x="2087511" y="1406107"/>
                </a:cubicBezTo>
                <a:cubicBezTo>
                  <a:pt x="2200841" y="1421824"/>
                  <a:pt x="2313160" y="1434174"/>
                  <a:pt x="2425479" y="1435297"/>
                </a:cubicBezTo>
                <a:cubicBezTo>
                  <a:pt x="2553988" y="1436419"/>
                  <a:pt x="2681485" y="1430806"/>
                  <a:pt x="2809994" y="1426315"/>
                </a:cubicBezTo>
                <a:cubicBezTo>
                  <a:pt x="2858058" y="1424631"/>
                  <a:pt x="2905933" y="1421684"/>
                  <a:pt x="2953618" y="1417071"/>
                </a:cubicBezTo>
                <a:lnTo>
                  <a:pt x="3021543" y="1407897"/>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Title 1">
            <a:extLst>
              <a:ext uri="{FF2B5EF4-FFF2-40B4-BE49-F238E27FC236}">
                <a16:creationId xmlns:a16="http://schemas.microsoft.com/office/drawing/2014/main" id="{164D2B94-0682-4185-BCE3-89AF214A4FA8}"/>
              </a:ext>
            </a:extLst>
          </p:cNvPr>
          <p:cNvSpPr>
            <a:spLocks noGrp="1"/>
          </p:cNvSpPr>
          <p:nvPr>
            <p:ph type="title"/>
          </p:nvPr>
        </p:nvSpPr>
        <p:spPr>
          <a:xfrm>
            <a:off x="839788" y="365125"/>
            <a:ext cx="10515600" cy="1325563"/>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8D65C47E-B85E-4B3E-A669-DEEC7F5DF2FB}"/>
              </a:ext>
            </a:extLst>
          </p:cNvPr>
          <p:cNvSpPr>
            <a:spLocks noGrp="1"/>
          </p:cNvSpPr>
          <p:nvPr>
            <p:ph type="body" idx="1"/>
          </p:nvPr>
        </p:nvSpPr>
        <p:spPr>
          <a:xfrm>
            <a:off x="8397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324517F-FE8C-49AD-9A52-0F4301052699}"/>
              </a:ext>
            </a:extLst>
          </p:cNvPr>
          <p:cNvSpPr>
            <a:spLocks noGrp="1"/>
          </p:cNvSpPr>
          <p:nvPr>
            <p:ph sz="half" idx="2"/>
          </p:nvPr>
        </p:nvSpPr>
        <p:spPr>
          <a:xfrm>
            <a:off x="8397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80C73EC-7117-4DC2-9075-14102F2E282B}"/>
              </a:ext>
            </a:extLst>
          </p:cNvPr>
          <p:cNvSpPr>
            <a:spLocks noGrp="1"/>
          </p:cNvSpPr>
          <p:nvPr>
            <p:ph type="body" sz="quarter" idx="3"/>
          </p:nvPr>
        </p:nvSpPr>
        <p:spPr>
          <a:xfrm>
            <a:off x="6419088" y="2011680"/>
            <a:ext cx="4937760" cy="950976"/>
          </a:xfrm>
        </p:spPr>
        <p:txBody>
          <a:bodyPr anchor="b">
            <a:norm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DD9A323-865B-4177-8F98-9BA304E022E0}"/>
              </a:ext>
            </a:extLst>
          </p:cNvPr>
          <p:cNvSpPr>
            <a:spLocks noGrp="1"/>
          </p:cNvSpPr>
          <p:nvPr>
            <p:ph sz="quarter" idx="4"/>
          </p:nvPr>
        </p:nvSpPr>
        <p:spPr>
          <a:xfrm>
            <a:off x="6419088" y="3127248"/>
            <a:ext cx="4937760" cy="3063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AA4E5D6-7075-4584-BD43-D966F0B58E6D}"/>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8" name="Footer Placeholder 7">
            <a:extLst>
              <a:ext uri="{FF2B5EF4-FFF2-40B4-BE49-F238E27FC236}">
                <a16:creationId xmlns:a16="http://schemas.microsoft.com/office/drawing/2014/main" id="{8C38B83D-8A05-4F3C-A409-1602C963075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AD250E7-8A73-449C-A140-A2A2582D7F33}"/>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3351113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Graphic 1" descr="Tag=AccentColor&#10;Flavor=Light&#10;Target=Fill">
            <a:extLst>
              <a:ext uri="{FF2B5EF4-FFF2-40B4-BE49-F238E27FC236}">
                <a16:creationId xmlns:a16="http://schemas.microsoft.com/office/drawing/2014/main" id="{AAFBE1F6-FC6D-4C3D-9AC3-97028E6F18C7}"/>
              </a:ext>
            </a:extLst>
          </p:cNvPr>
          <p:cNvSpPr/>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192825A4-268B-4301-8432-F9E9B2661AEC}"/>
              </a:ext>
            </a:extLst>
          </p:cNvPr>
          <p:cNvSpPr>
            <a:spLocks noGrp="1"/>
          </p:cNvSpPr>
          <p:nvPr>
            <p:ph type="title"/>
          </p:nvPr>
        </p:nvSpPr>
        <p:spPr>
          <a:xfrm>
            <a:off x="2843784" y="1572768"/>
            <a:ext cx="6501384" cy="4096512"/>
          </a:xfrm>
        </p:spPr>
        <p:txBody>
          <a:bodyPr>
            <a:normAutofit/>
          </a:bodyPr>
          <a:lstStyle>
            <a:lvl1pPr algn="ctr">
              <a:defRPr sz="40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DA33410F-8A90-47F6-BD39-4AC0E4358351}"/>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4" name="Footer Placeholder 3">
            <a:extLst>
              <a:ext uri="{FF2B5EF4-FFF2-40B4-BE49-F238E27FC236}">
                <a16:creationId xmlns:a16="http://schemas.microsoft.com/office/drawing/2014/main" id="{D1D819A9-F8DE-4E5C-AFC3-E0105ACD829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4E25320-A12F-4F3E-8EC9-11292FF36BEA}"/>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2876059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769747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2">
    <p:spTree>
      <p:nvGrpSpPr>
        <p:cNvPr id="1" name=""/>
        <p:cNvGrpSpPr/>
        <p:nvPr/>
      </p:nvGrpSpPr>
      <p:grpSpPr>
        <a:xfrm>
          <a:off x="0" y="0"/>
          <a:ext cx="0" cy="0"/>
          <a:chOff x="0" y="0"/>
          <a:chExt cx="0" cy="0"/>
        </a:xfrm>
      </p:grpSpPr>
      <p:sp>
        <p:nvSpPr>
          <p:cNvPr id="6" name="Freeform: Shape 5" descr="Mask ID=&#10;Mask position=bottom, center&#10;Mask family= brushstroke, landscape, wide">
            <a:extLst>
              <a:ext uri="{FF2B5EF4-FFF2-40B4-BE49-F238E27FC236}">
                <a16:creationId xmlns:a16="http://schemas.microsoft.com/office/drawing/2014/main" id="{736BF44D-E8DD-45FA-931D-CBCC67D57944}"/>
              </a:ext>
            </a:extLst>
          </p:cNvPr>
          <p:cNvSpPr/>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chemeClr val="accent1">
              <a:alpha val="20000"/>
            </a:schemeClr>
          </a:solidFill>
          <a:ln w="32707" cap="flat">
            <a:noFill/>
            <a:prstDash val="solid"/>
            <a:miter/>
          </a:ln>
        </p:spPr>
        <p:txBody>
          <a:bodyPr wrap="square" rtlCol="0" anchor="ctr">
            <a:noAutofit/>
          </a:bodyPr>
          <a:lstStyle/>
          <a:p>
            <a:endParaRPr lang="en-US"/>
          </a:p>
        </p:txBody>
      </p:sp>
      <p:sp>
        <p:nvSpPr>
          <p:cNvPr id="2" name="Date Placeholder 1">
            <a:extLst>
              <a:ext uri="{FF2B5EF4-FFF2-40B4-BE49-F238E27FC236}">
                <a16:creationId xmlns:a16="http://schemas.microsoft.com/office/drawing/2014/main" id="{71C9756B-145D-4BA8-AA43-904C1E7CB86D}"/>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3" name="Footer Placeholder 2">
            <a:extLst>
              <a:ext uri="{FF2B5EF4-FFF2-40B4-BE49-F238E27FC236}">
                <a16:creationId xmlns:a16="http://schemas.microsoft.com/office/drawing/2014/main" id="{B21DB60F-139E-4C44-89AF-3F8F5EC241F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8226C9-C193-4B47-9717-4BC86C9092C7}"/>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9298893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Shape 7" descr="Tag=AccentColor&#10;Flavor=Light&#10;Target=Fill">
            <a:extLst>
              <a:ext uri="{FF2B5EF4-FFF2-40B4-BE49-F238E27FC236}">
                <a16:creationId xmlns:a16="http://schemas.microsoft.com/office/drawing/2014/main" id="{76C5A8FA-6B61-4934-AF55-C595090CA5DC}"/>
              </a:ext>
            </a:extLst>
          </p:cNvPr>
          <p:cNvSpPr/>
          <p:nvPr/>
        </p:nvSpPr>
        <p:spPr>
          <a:xfrm>
            <a:off x="4726728"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accent1">
              <a:alpha val="20000"/>
            </a:schemeClr>
          </a:solidFill>
          <a:ln w="32707" cap="flat">
            <a:noFill/>
            <a:prstDash val="solid"/>
            <a:miter/>
          </a:ln>
        </p:spPr>
        <p:txBody>
          <a:bodyPr rtlCol="0" anchor="ctr"/>
          <a:lstStyle/>
          <a:p>
            <a:endParaRPr lang="en-US">
              <a:solidFill>
                <a:schemeClr val="tx1"/>
              </a:solidFill>
            </a:endParaRPr>
          </a:p>
        </p:txBody>
      </p:sp>
      <p:sp>
        <p:nvSpPr>
          <p:cNvPr id="2" name="Title 1">
            <a:extLst>
              <a:ext uri="{FF2B5EF4-FFF2-40B4-BE49-F238E27FC236}">
                <a16:creationId xmlns:a16="http://schemas.microsoft.com/office/drawing/2014/main" id="{146AD042-DE90-4088-8A07-B9A64C2CE03E}"/>
              </a:ext>
            </a:extLst>
          </p:cNvPr>
          <p:cNvSpPr>
            <a:spLocks noGrp="1"/>
          </p:cNvSpPr>
          <p:nvPr>
            <p:ph type="title"/>
          </p:nvPr>
        </p:nvSpPr>
        <p:spPr>
          <a:xfrm>
            <a:off x="839788" y="640080"/>
            <a:ext cx="3886200" cy="2953512"/>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BF2FFC98-62A0-445A-BEDA-785BE925A1D8}"/>
              </a:ext>
            </a:extLst>
          </p:cNvPr>
          <p:cNvSpPr>
            <a:spLocks noGrp="1"/>
          </p:cNvSpPr>
          <p:nvPr>
            <p:ph idx="1"/>
          </p:nvPr>
        </p:nvSpPr>
        <p:spPr>
          <a:xfrm>
            <a:off x="7059168" y="640080"/>
            <a:ext cx="4489704" cy="5596128"/>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DB4D7827-8489-4EE4-88EE-16685FE6DE8A}"/>
              </a:ext>
            </a:extLst>
          </p:cNvPr>
          <p:cNvSpPr>
            <a:spLocks noGrp="1"/>
          </p:cNvSpPr>
          <p:nvPr>
            <p:ph type="body" sz="half" idx="2"/>
          </p:nvPr>
        </p:nvSpPr>
        <p:spPr>
          <a:xfrm>
            <a:off x="839788" y="3776472"/>
            <a:ext cx="3886200" cy="246888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3534F-EA91-4A50-B0F6-10D689E458EF}"/>
              </a:ext>
            </a:extLst>
          </p:cNvPr>
          <p:cNvSpPr>
            <a:spLocks noGrp="1"/>
          </p:cNvSpPr>
          <p:nvPr>
            <p:ph type="dt" sz="half" idx="10"/>
          </p:nvPr>
        </p:nvSpPr>
        <p:spPr/>
        <p:txBody>
          <a:bodyPr/>
          <a:lstStyle/>
          <a:p>
            <a:fld id="{3C04E684-10F4-4CC3-A0B9-F03AA7BE37CF}" type="datetimeFigureOut">
              <a:rPr lang="en-US" smtClean="0"/>
              <a:t>3/7/2021</a:t>
            </a:fld>
            <a:endParaRPr lang="en-US"/>
          </a:p>
        </p:txBody>
      </p:sp>
      <p:sp>
        <p:nvSpPr>
          <p:cNvPr id="6" name="Footer Placeholder 5">
            <a:extLst>
              <a:ext uri="{FF2B5EF4-FFF2-40B4-BE49-F238E27FC236}">
                <a16:creationId xmlns:a16="http://schemas.microsoft.com/office/drawing/2014/main" id="{6C20F3F7-8B4B-4015-AA9C-109D05B2F146}"/>
              </a:ext>
            </a:extLst>
          </p:cNvPr>
          <p:cNvSpPr>
            <a:spLocks noGrp="1"/>
          </p:cNvSpPr>
          <p:nvPr>
            <p:ph type="ftr" sz="quarter" idx="11"/>
          </p:nvPr>
        </p:nvSpPr>
        <p:spPr/>
        <p:txBody>
          <a:bodyPr/>
          <a:lstStyle>
            <a:lvl1pPr algn="l">
              <a:defRPr/>
            </a:lvl1pPr>
          </a:lstStyle>
          <a:p>
            <a:endParaRPr lang="en-US"/>
          </a:p>
        </p:txBody>
      </p:sp>
      <p:sp>
        <p:nvSpPr>
          <p:cNvPr id="7" name="Slide Number Placeholder 6">
            <a:extLst>
              <a:ext uri="{FF2B5EF4-FFF2-40B4-BE49-F238E27FC236}">
                <a16:creationId xmlns:a16="http://schemas.microsoft.com/office/drawing/2014/main" id="{910B6EE2-78A1-4D01-87BE-A1487FBD271F}"/>
              </a:ext>
            </a:extLst>
          </p:cNvPr>
          <p:cNvSpPr>
            <a:spLocks noGrp="1"/>
          </p:cNvSpPr>
          <p:nvPr>
            <p:ph type="sldNum" sz="quarter" idx="12"/>
          </p:nvPr>
        </p:nvSpPr>
        <p:spPr/>
        <p:txBody>
          <a:bodyPr/>
          <a:lstStyle/>
          <a:p>
            <a:fld id="{51845F5A-061D-4825-9AE9-D7794091C6CF}" type="slidenum">
              <a:rPr lang="en-US" smtClean="0"/>
              <a:t>‹#›</a:t>
            </a:fld>
            <a:endParaRPr lang="en-US"/>
          </a:p>
        </p:txBody>
      </p:sp>
    </p:spTree>
    <p:extLst>
      <p:ext uri="{BB962C8B-B14F-4D97-AF65-F5344CB8AC3E}">
        <p14:creationId xmlns:p14="http://schemas.microsoft.com/office/powerpoint/2010/main" val="165744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3/7/2021</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a:t>
            </a:fld>
            <a:endParaRPr lang="en-US"/>
          </a:p>
        </p:txBody>
      </p:sp>
    </p:spTree>
    <p:extLst>
      <p:ext uri="{BB962C8B-B14F-4D97-AF65-F5344CB8AC3E}">
        <p14:creationId xmlns:p14="http://schemas.microsoft.com/office/powerpoint/2010/main" val="1814662495"/>
      </p:ext>
    </p:extLst>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1" r:id="rId11"/>
    <p:sldLayoutId id="2147483662" r:id="rId12"/>
  </p:sldLayoutIdLst>
  <p:txStyles>
    <p:titleStyle>
      <a:lvl1pPr algn="l" defTabSz="914400" rtl="0" eaLnBrk="1" latinLnBrk="0" hangingPunct="1">
        <a:lnSpc>
          <a:spcPct val="90000"/>
        </a:lnSpc>
        <a:spcBef>
          <a:spcPct val="0"/>
        </a:spcBef>
        <a:buNone/>
        <a:defRPr sz="4000" i="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Hantle na podłodze siłowni">
            <a:extLst>
              <a:ext uri="{FF2B5EF4-FFF2-40B4-BE49-F238E27FC236}">
                <a16:creationId xmlns:a16="http://schemas.microsoft.com/office/drawing/2014/main" id="{64AC6877-381E-4D6C-A0F3-A25B1C6CE7CE}"/>
              </a:ext>
            </a:extLst>
          </p:cNvPr>
          <p:cNvPicPr>
            <a:picLocks noChangeAspect="1"/>
          </p:cNvPicPr>
          <p:nvPr/>
        </p:nvPicPr>
        <p:blipFill rotWithShape="1">
          <a:blip r:embed="rId2"/>
          <a:srcRect t="26" b="15069"/>
          <a:stretch/>
        </p:blipFill>
        <p:spPr>
          <a:xfrm>
            <a:off x="-57489" y="10"/>
            <a:ext cx="12191980" cy="6857990"/>
          </a:xfrm>
          <a:prstGeom prst="rect">
            <a:avLst/>
          </a:prstGeom>
        </p:spPr>
      </p:pic>
      <p:sp>
        <p:nvSpPr>
          <p:cNvPr id="16"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1969639" y="181596"/>
            <a:ext cx="8252722" cy="6022258"/>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alpha val="89000"/>
            </a:schemeClr>
          </a:solidFill>
          <a:ln w="32707" cap="flat">
            <a:noFill/>
            <a:prstDash val="solid"/>
            <a:miter/>
          </a:ln>
          <a:effectLst/>
        </p:spPr>
        <p:txBody>
          <a:bodyPr rtlCol="0" anchor="ctr"/>
          <a:lstStyle/>
          <a:p>
            <a:endParaRPr lang="en-US" dirty="0"/>
          </a:p>
        </p:txBody>
      </p:sp>
      <p:sp>
        <p:nvSpPr>
          <p:cNvPr id="2" name="Tytuł 1"/>
          <p:cNvSpPr>
            <a:spLocks noGrp="1"/>
          </p:cNvSpPr>
          <p:nvPr>
            <p:ph type="ctrTitle"/>
          </p:nvPr>
        </p:nvSpPr>
        <p:spPr>
          <a:xfrm>
            <a:off x="3325473" y="1998924"/>
            <a:ext cx="5541054" cy="2213621"/>
          </a:xfrm>
        </p:spPr>
        <p:txBody>
          <a:bodyPr>
            <a:noAutofit/>
          </a:bodyPr>
          <a:lstStyle/>
          <a:p>
            <a:pPr algn="ctr"/>
            <a:r>
              <a:rPr lang="pl-PL">
                <a:cs typeface="Calibri Light"/>
              </a:rPr>
              <a:t>Wpływ aktywności na nasze zdrowie </a:t>
            </a:r>
            <a:endParaRPr lang="pl-PL"/>
          </a:p>
        </p:txBody>
      </p:sp>
    </p:spTree>
    <p:extLst>
      <p:ext uri="{BB962C8B-B14F-4D97-AF65-F5344CB8AC3E}">
        <p14:creationId xmlns:p14="http://schemas.microsoft.com/office/powerpoint/2010/main" val="650317164"/>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Graphic 1">
            <a:extLst>
              <a:ext uri="{FF2B5EF4-FFF2-40B4-BE49-F238E27FC236}">
                <a16:creationId xmlns:a16="http://schemas.microsoft.com/office/drawing/2014/main" id="{0D57E7FA-E8FC-45AC-868F-CDC814493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599854" y="527562"/>
            <a:ext cx="6992292" cy="5102484"/>
          </a:xfrm>
          <a:custGeom>
            <a:avLst/>
            <a:gdLst/>
            <a:ahLst/>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useBgFill="1">
        <p:nvSpPr>
          <p:cNvPr id="10" name="Rectangle 9">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C34DA2">
              <a:alpha val="20000"/>
            </a:srgbClr>
          </a:solidFill>
          <a:ln w="32707" cap="flat">
            <a:noFill/>
            <a:prstDash val="solid"/>
            <a:miter/>
          </a:ln>
        </p:spPr>
        <p:txBody>
          <a:bodyPr wrap="square" rtlCol="0" anchor="ctr">
            <a:noAutofit/>
          </a:bodyPr>
          <a:lstStyle/>
          <a:p>
            <a:endParaRPr lang="en-US"/>
          </a:p>
        </p:txBody>
      </p:sp>
      <p:sp>
        <p:nvSpPr>
          <p:cNvPr id="14" name="Freeform: Shape 13">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C34DA2">
              <a:alpha val="20000"/>
            </a:srgbClr>
          </a:solidFill>
          <a:ln w="32707" cap="flat">
            <a:noFill/>
            <a:prstDash val="solid"/>
            <a:miter/>
          </a:ln>
        </p:spPr>
        <p:txBody>
          <a:bodyPr wrap="square" rtlCol="0" anchor="ctr">
            <a:noAutofit/>
          </a:bodyPr>
          <a:lstStyle/>
          <a:p>
            <a:endParaRPr lang="en-US"/>
          </a:p>
        </p:txBody>
      </p:sp>
      <p:sp>
        <p:nvSpPr>
          <p:cNvPr id="2" name="Tytuł 1">
            <a:extLst>
              <a:ext uri="{FF2B5EF4-FFF2-40B4-BE49-F238E27FC236}">
                <a16:creationId xmlns:a16="http://schemas.microsoft.com/office/drawing/2014/main" id="{10DC13C1-E900-4B82-A292-A3EAFF0680E9}"/>
              </a:ext>
            </a:extLst>
          </p:cNvPr>
          <p:cNvSpPr>
            <a:spLocks noGrp="1"/>
          </p:cNvSpPr>
          <p:nvPr>
            <p:ph type="title"/>
          </p:nvPr>
        </p:nvSpPr>
        <p:spPr>
          <a:xfrm>
            <a:off x="1883585" y="2467761"/>
            <a:ext cx="8420667" cy="3092116"/>
          </a:xfrm>
        </p:spPr>
        <p:txBody>
          <a:bodyPr vert="horz" lIns="91440" tIns="45720" rIns="91440" bIns="45720" rtlCol="0" anchor="ctr">
            <a:normAutofit fontScale="90000"/>
          </a:bodyPr>
          <a:lstStyle/>
          <a:p>
            <a:pPr algn="just"/>
            <a:r>
              <a:rPr lang="en-US" sz="3600" dirty="0">
                <a:ea typeface="+mj-lt"/>
                <a:cs typeface="+mj-lt"/>
              </a:rPr>
              <a:t>Aż 61% Polaków nie jest aktywnych w czasie wolnym. Tymczasem ruch ma istotny wpływ na nasze zdrowie, a </a:t>
            </a:r>
            <a:r>
              <a:rPr lang="en-US" sz="3600">
                <a:ea typeface="+mj-lt"/>
                <a:cs typeface="+mj-lt"/>
              </a:rPr>
              <a:t>nawet długość życia!</a:t>
            </a:r>
            <a:endParaRPr lang="en-US" sz="3600"/>
          </a:p>
          <a:p>
            <a:pPr algn="just"/>
            <a:br>
              <a:rPr lang="en-US" dirty="0"/>
            </a:br>
            <a:endParaRPr lang="en-US" dirty="0"/>
          </a:p>
          <a:p>
            <a:endParaRPr lang="en-US" sz="6000" i="1" dirty="0"/>
          </a:p>
        </p:txBody>
      </p:sp>
    </p:spTree>
    <p:extLst>
      <p:ext uri="{BB962C8B-B14F-4D97-AF65-F5344CB8AC3E}">
        <p14:creationId xmlns:p14="http://schemas.microsoft.com/office/powerpoint/2010/main" val="242539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F1CB811-793F-4EAB-8F84-58E702D21730}"/>
              </a:ext>
            </a:extLst>
          </p:cNvPr>
          <p:cNvSpPr>
            <a:spLocks noGrp="1"/>
          </p:cNvSpPr>
          <p:nvPr>
            <p:ph type="title"/>
          </p:nvPr>
        </p:nvSpPr>
        <p:spPr>
          <a:xfrm>
            <a:off x="838200" y="379502"/>
            <a:ext cx="10515600" cy="1325563"/>
          </a:xfrm>
        </p:spPr>
        <p:txBody>
          <a:bodyPr/>
          <a:lstStyle/>
          <a:p>
            <a:r>
              <a:rPr lang="pl-PL" b="1"/>
              <a:t>Czym grozi brak ruchu?</a:t>
            </a:r>
          </a:p>
        </p:txBody>
      </p:sp>
      <p:sp>
        <p:nvSpPr>
          <p:cNvPr id="3" name="Symbol zastępczy zawartości 2">
            <a:extLst>
              <a:ext uri="{FF2B5EF4-FFF2-40B4-BE49-F238E27FC236}">
                <a16:creationId xmlns:a16="http://schemas.microsoft.com/office/drawing/2014/main" id="{38572E0E-FFDC-4CF5-A4F3-C5D782AA0B67}"/>
              </a:ext>
            </a:extLst>
          </p:cNvPr>
          <p:cNvSpPr>
            <a:spLocks noGrp="1"/>
          </p:cNvSpPr>
          <p:nvPr>
            <p:ph idx="1"/>
          </p:nvPr>
        </p:nvSpPr>
        <p:spPr>
          <a:xfrm>
            <a:off x="608162" y="2011680"/>
            <a:ext cx="10515600" cy="4160520"/>
          </a:xfrm>
        </p:spPr>
        <p:txBody>
          <a:bodyPr vert="horz" lIns="91440" tIns="45720" rIns="91440" bIns="45720" rtlCol="0" anchor="t">
            <a:normAutofit/>
          </a:bodyPr>
          <a:lstStyle/>
          <a:p>
            <a:pPr marL="0" indent="0">
              <a:buNone/>
            </a:pPr>
            <a:r>
              <a:rPr lang="pl-PL" dirty="0">
                <a:ea typeface="+mn-lt"/>
                <a:cs typeface="+mn-lt"/>
              </a:rPr>
              <a:t>Siedzący tryb życia może być bardzo niebezpieczny! Nie tylko zwiększa prawdopodobieństwo otyłości, ale też m.in. nadciśnienia, osteoporozy, miażdżycy, choroby niedokrwiennej serca, udaru mózgu, zawału serca czy cukrzycy. Nieelastyczne mięśnie mogą prowadzić do bólów kręgosłupa i stawów, a słabsze kości niosą większe ryzyko urazów i złamań.</a:t>
            </a:r>
            <a:endParaRPr lang="pl-PL" dirty="0"/>
          </a:p>
        </p:txBody>
      </p:sp>
    </p:spTree>
    <p:extLst>
      <p:ext uri="{BB962C8B-B14F-4D97-AF65-F5344CB8AC3E}">
        <p14:creationId xmlns:p14="http://schemas.microsoft.com/office/powerpoint/2010/main" val="1473599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C71CBC-F852-41FB-BD19-A35E8D076B7F}"/>
              </a:ext>
            </a:extLst>
          </p:cNvPr>
          <p:cNvSpPr>
            <a:spLocks noGrp="1"/>
          </p:cNvSpPr>
          <p:nvPr>
            <p:ph type="title"/>
          </p:nvPr>
        </p:nvSpPr>
        <p:spPr/>
        <p:txBody>
          <a:bodyPr/>
          <a:lstStyle/>
          <a:p>
            <a:r>
              <a:rPr lang="pl-PL" b="1">
                <a:ea typeface="+mj-lt"/>
                <a:cs typeface="+mj-lt"/>
              </a:rPr>
              <a:t>Jaki rodzaj aktywności wybrać?</a:t>
            </a:r>
            <a:endParaRPr lang="pl-PL"/>
          </a:p>
        </p:txBody>
      </p:sp>
      <p:sp>
        <p:nvSpPr>
          <p:cNvPr id="3" name="Symbol zastępczy zawartości 2">
            <a:extLst>
              <a:ext uri="{FF2B5EF4-FFF2-40B4-BE49-F238E27FC236}">
                <a16:creationId xmlns:a16="http://schemas.microsoft.com/office/drawing/2014/main" id="{4EC6C8D2-3FBD-4C45-B47F-E3C3B1E65D16}"/>
              </a:ext>
            </a:extLst>
          </p:cNvPr>
          <p:cNvSpPr>
            <a:spLocks noGrp="1"/>
          </p:cNvSpPr>
          <p:nvPr>
            <p:ph idx="1"/>
          </p:nvPr>
        </p:nvSpPr>
        <p:spPr>
          <a:xfrm>
            <a:off x="651294" y="1925416"/>
            <a:ext cx="10515600" cy="4160520"/>
          </a:xfrm>
        </p:spPr>
        <p:txBody>
          <a:bodyPr vert="horz" lIns="91440" tIns="45720" rIns="91440" bIns="45720" rtlCol="0" anchor="t">
            <a:normAutofit/>
          </a:bodyPr>
          <a:lstStyle/>
          <a:p>
            <a:pPr marL="0" indent="0">
              <a:buNone/>
            </a:pPr>
            <a:r>
              <a:rPr lang="pl-PL">
                <a:ea typeface="+mn-lt"/>
                <a:cs typeface="+mn-lt"/>
              </a:rPr>
              <a:t>Wybór aktywności to kwestia indywidualna – zależy przede wszystkim od stanu zdrowia oraz sprawności. Dla niektórych przebiegnięcie 10 kilometrów nie stanowi problemu, dla innych wyzwaniem będzie wycieczka rowerowa. Przede wszystkim nie rzucaj się na „głęboką wodę“. Najważniejsze, aby jakakolwiek aktywność na stałe zagościła w Twoim planie dnia. Może to być spacer, jazda na rowerze, wycieczki górskie, taniec, pływanie czy też coraz bardziej popularny nordic walking.</a:t>
            </a:r>
            <a:endParaRPr lang="pl-PL"/>
          </a:p>
        </p:txBody>
      </p:sp>
    </p:spTree>
    <p:extLst>
      <p:ext uri="{BB962C8B-B14F-4D97-AF65-F5344CB8AC3E}">
        <p14:creationId xmlns:p14="http://schemas.microsoft.com/office/powerpoint/2010/main" val="197720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5730B5-C884-47B4-A319-9A461C0CF742}"/>
              </a:ext>
            </a:extLst>
          </p:cNvPr>
          <p:cNvSpPr>
            <a:spLocks noGrp="1"/>
          </p:cNvSpPr>
          <p:nvPr>
            <p:ph type="title"/>
          </p:nvPr>
        </p:nvSpPr>
        <p:spPr/>
        <p:txBody>
          <a:bodyPr/>
          <a:lstStyle/>
          <a:p>
            <a:r>
              <a:rPr lang="pl-PL" b="1">
                <a:ea typeface="+mj-lt"/>
                <a:cs typeface="+mj-lt"/>
              </a:rPr>
              <a:t>Jak aktywność fizyczna wpływa na nasz organizm?</a:t>
            </a:r>
            <a:endParaRPr lang="pl-PL">
              <a:ea typeface="+mj-lt"/>
              <a:cs typeface="+mj-lt"/>
            </a:endParaRPr>
          </a:p>
        </p:txBody>
      </p:sp>
      <p:sp>
        <p:nvSpPr>
          <p:cNvPr id="3" name="Symbol zastępczy zawartości 2">
            <a:extLst>
              <a:ext uri="{FF2B5EF4-FFF2-40B4-BE49-F238E27FC236}">
                <a16:creationId xmlns:a16="http://schemas.microsoft.com/office/drawing/2014/main" id="{F6C729F6-FE92-48C4-9AC2-C95E93D85EB9}"/>
              </a:ext>
            </a:extLst>
          </p:cNvPr>
          <p:cNvSpPr>
            <a:spLocks noGrp="1"/>
          </p:cNvSpPr>
          <p:nvPr>
            <p:ph idx="1"/>
          </p:nvPr>
        </p:nvSpPr>
        <p:spPr>
          <a:xfrm>
            <a:off x="780691" y="2083567"/>
            <a:ext cx="10515600" cy="4160520"/>
          </a:xfrm>
        </p:spPr>
        <p:txBody>
          <a:bodyPr vert="horz" lIns="91440" tIns="45720" rIns="91440" bIns="45720" rtlCol="0" anchor="t">
            <a:normAutofit/>
          </a:bodyPr>
          <a:lstStyle/>
          <a:p>
            <a:pPr marL="0" indent="0">
              <a:buNone/>
            </a:pPr>
            <a:r>
              <a:rPr lang="pl-PL">
                <a:ea typeface="+mn-lt"/>
                <a:cs typeface="+mn-lt"/>
              </a:rPr>
              <a:t>Dzięki aktywności fizycznej możemy m.in.: poprawić lub zachować naszą wydolność fizyczną, utrzymać odpowiednią wagę ciała, zbudować masę mięśniową, która stabilizuje stawy i kręgosłup, zwiększyć naszą odporność. </a:t>
            </a:r>
          </a:p>
          <a:p>
            <a:pPr marL="0" indent="0">
              <a:buNone/>
            </a:pPr>
            <a:r>
              <a:rPr lang="pl-PL" b="1">
                <a:ea typeface="+mn-lt"/>
                <a:cs typeface="+mn-lt"/>
              </a:rPr>
              <a:t>UKŁAD ODDECHOWY</a:t>
            </a:r>
            <a:br>
              <a:rPr lang="pl-PL" dirty="0">
                <a:ea typeface="+mn-lt"/>
                <a:cs typeface="+mn-lt"/>
              </a:rPr>
            </a:br>
            <a:r>
              <a:rPr lang="pl-PL">
                <a:ea typeface="+mn-lt"/>
                <a:cs typeface="+mn-lt"/>
              </a:rPr>
              <a:t>Regularna aktywność zwiększa pojemność płuc i wytrzymałość całego organizmu. W efekcie wolniej się męczymy i szybciej regenerujemy.</a:t>
            </a:r>
            <a:endParaRPr lang="pl-PL"/>
          </a:p>
        </p:txBody>
      </p:sp>
    </p:spTree>
    <p:extLst>
      <p:ext uri="{BB962C8B-B14F-4D97-AF65-F5344CB8AC3E}">
        <p14:creationId xmlns:p14="http://schemas.microsoft.com/office/powerpoint/2010/main" val="41833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161CC88E-380A-4B4C-B244-9CBD1184748D}"/>
              </a:ext>
            </a:extLst>
          </p:cNvPr>
          <p:cNvSpPr>
            <a:spLocks noGrp="1"/>
          </p:cNvSpPr>
          <p:nvPr>
            <p:ph idx="1"/>
          </p:nvPr>
        </p:nvSpPr>
        <p:spPr>
          <a:xfrm>
            <a:off x="521899" y="674586"/>
            <a:ext cx="10831901" cy="5497614"/>
          </a:xfrm>
        </p:spPr>
        <p:txBody>
          <a:bodyPr vert="horz" lIns="91440" tIns="45720" rIns="91440" bIns="45720" rtlCol="0" anchor="t">
            <a:normAutofit/>
          </a:bodyPr>
          <a:lstStyle/>
          <a:p>
            <a:pPr marL="0" indent="0">
              <a:buNone/>
            </a:pPr>
            <a:r>
              <a:rPr lang="pl-PL" b="1">
                <a:ea typeface="+mn-lt"/>
                <a:cs typeface="+mn-lt"/>
              </a:rPr>
              <a:t>UKŁAD POKARMOWY</a:t>
            </a:r>
            <a:br>
              <a:rPr lang="pl-PL" dirty="0">
                <a:ea typeface="+mn-lt"/>
                <a:cs typeface="+mn-lt"/>
              </a:rPr>
            </a:br>
            <a:r>
              <a:rPr lang="pl-PL">
                <a:ea typeface="+mn-lt"/>
                <a:cs typeface="+mn-lt"/>
              </a:rPr>
              <a:t>Dzięki aktywności fizycznej zwiększamy metabolizm, poprawiamy przemianę tłuszczy i pracę układu wydalniczego. Szybciej spalamy kalorie, więc zmniejszamy również masę ciała i ryzyko otyłości czy nadwagi.</a:t>
            </a:r>
          </a:p>
          <a:p>
            <a:pPr marL="0" indent="0">
              <a:buNone/>
            </a:pPr>
            <a:endParaRPr lang="pl-PL" b="1" dirty="0">
              <a:ea typeface="+mn-lt"/>
              <a:cs typeface="+mn-lt"/>
            </a:endParaRPr>
          </a:p>
          <a:p>
            <a:pPr marL="0" indent="0">
              <a:buNone/>
            </a:pPr>
            <a:r>
              <a:rPr lang="pl-PL" b="1">
                <a:ea typeface="+mn-lt"/>
                <a:cs typeface="+mn-lt"/>
              </a:rPr>
              <a:t>UKŁAD NERWOWY</a:t>
            </a:r>
            <a:br>
              <a:rPr lang="pl-PL" dirty="0">
                <a:ea typeface="+mn-lt"/>
                <a:cs typeface="+mn-lt"/>
              </a:rPr>
            </a:br>
            <a:r>
              <a:rPr lang="pl-PL">
                <a:ea typeface="+mn-lt"/>
                <a:cs typeface="+mn-lt"/>
              </a:rPr>
              <a:t>Ruch powoduje wydzielanie endorfin, czyli tzw. „hormonów szczęścia“. Poprawia się nasze samopoczucie, a dodatkowo dotleniamy mózg, co daje nie tylko spokojniejszy sen, ale i lepszą pamięć!</a:t>
            </a:r>
            <a:endParaRPr lang="pl-PL"/>
          </a:p>
        </p:txBody>
      </p:sp>
    </p:spTree>
    <p:extLst>
      <p:ext uri="{BB962C8B-B14F-4D97-AF65-F5344CB8AC3E}">
        <p14:creationId xmlns:p14="http://schemas.microsoft.com/office/powerpoint/2010/main" val="978790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90EE6603-0446-45D3-97CA-B163D6763F89}"/>
              </a:ext>
            </a:extLst>
          </p:cNvPr>
          <p:cNvSpPr>
            <a:spLocks noGrp="1"/>
          </p:cNvSpPr>
          <p:nvPr>
            <p:ph idx="1"/>
          </p:nvPr>
        </p:nvSpPr>
        <p:spPr>
          <a:xfrm>
            <a:off x="622540" y="1436586"/>
            <a:ext cx="10515600" cy="4160520"/>
          </a:xfrm>
        </p:spPr>
        <p:txBody>
          <a:bodyPr vert="horz" lIns="91440" tIns="45720" rIns="91440" bIns="45720" rtlCol="0" anchor="t">
            <a:normAutofit fontScale="92500"/>
          </a:bodyPr>
          <a:lstStyle/>
          <a:p>
            <a:pPr marL="0" indent="0">
              <a:buNone/>
            </a:pPr>
            <a:r>
              <a:rPr lang="pl-PL" b="1">
                <a:ea typeface="+mn-lt"/>
                <a:cs typeface="+mn-lt"/>
              </a:rPr>
              <a:t>UKŁAD KRWIONOŚNY</a:t>
            </a:r>
            <a:br>
              <a:rPr lang="pl-PL" dirty="0">
                <a:ea typeface="+mn-lt"/>
                <a:cs typeface="+mn-lt"/>
              </a:rPr>
            </a:br>
            <a:r>
              <a:rPr lang="pl-PL">
                <a:ea typeface="+mn-lt"/>
                <a:cs typeface="+mn-lt"/>
              </a:rPr>
              <a:t>Systematyczny wysiłek fizyczny zwiększa przepływ krwi przez naczynia krwionośne, obniża ciśnienie tętnicze, zmniejsza ryzyko wystąpienia zawału serca, udaru mózgu, zatorów i zakrzepów. Dodatkowo obniża poziom tzw. „złego cholesterolu” i zwiększa stężenie tego dobrego, zapobiegając miażdżycy.</a:t>
            </a:r>
            <a:br>
              <a:rPr lang="pl-PL" dirty="0">
                <a:ea typeface="+mn-lt"/>
                <a:cs typeface="+mn-lt"/>
              </a:rPr>
            </a:br>
            <a:r>
              <a:rPr lang="pl-PL">
                <a:ea typeface="+mn-lt"/>
                <a:cs typeface="+mn-lt"/>
              </a:rPr>
              <a:t>Gdyby połowa nieaktywnych osób zaczęła się ruszać, o 14% zmalałaby liczba hospitalizacji w związku z chorobami układu krążenia, a roczna liczba zawałów w naszym kraju mogłaby spaść o prawie 11 tysięcy! </a:t>
            </a:r>
          </a:p>
        </p:txBody>
      </p:sp>
    </p:spTree>
    <p:extLst>
      <p:ext uri="{BB962C8B-B14F-4D97-AF65-F5344CB8AC3E}">
        <p14:creationId xmlns:p14="http://schemas.microsoft.com/office/powerpoint/2010/main" val="2568475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0406F2D-C7BE-433D-9C95-C611BED1F983}"/>
              </a:ext>
            </a:extLst>
          </p:cNvPr>
          <p:cNvSpPr>
            <a:spLocks noGrp="1"/>
          </p:cNvSpPr>
          <p:nvPr>
            <p:ph idx="1"/>
          </p:nvPr>
        </p:nvSpPr>
        <p:spPr>
          <a:xfrm>
            <a:off x="565030" y="1350321"/>
            <a:ext cx="10515600" cy="4160520"/>
          </a:xfrm>
        </p:spPr>
        <p:txBody>
          <a:bodyPr vert="horz" lIns="91440" tIns="45720" rIns="91440" bIns="45720" rtlCol="0" anchor="t">
            <a:normAutofit fontScale="92500"/>
          </a:bodyPr>
          <a:lstStyle/>
          <a:p>
            <a:pPr marL="0" indent="0">
              <a:buNone/>
            </a:pPr>
            <a:r>
              <a:rPr lang="pl-PL" b="1">
                <a:ea typeface="+mn-lt"/>
                <a:cs typeface="+mn-lt"/>
              </a:rPr>
              <a:t>UKŁAD ODPORNOŚCIOWY</a:t>
            </a:r>
            <a:br>
              <a:rPr lang="pl-PL" dirty="0">
                <a:ea typeface="+mn-lt"/>
                <a:cs typeface="+mn-lt"/>
              </a:rPr>
            </a:br>
            <a:r>
              <a:rPr lang="pl-PL">
                <a:ea typeface="+mn-lt"/>
                <a:cs typeface="+mn-lt"/>
              </a:rPr>
              <a:t>Aktywny fizycznie organizm jest znacznie odporniejszy na różnego rodzaju infekcje czy choroby. Ruch zmniejsza także ilość insuliny w organizmie i obniża ryzyko zachorowania na cukrzycę.</a:t>
            </a:r>
            <a:br>
              <a:rPr lang="pl-PL" dirty="0">
                <a:ea typeface="+mn-lt"/>
                <a:cs typeface="+mn-lt"/>
              </a:rPr>
            </a:br>
            <a:r>
              <a:rPr lang="pl-PL">
                <a:ea typeface="+mn-lt"/>
                <a:cs typeface="+mn-lt"/>
              </a:rPr>
              <a:t>Ruch może sprawić, że nie będziesz musiał zażywać leków! Dzięki aktywności m.in. zmniejsza się ból stawów czy</a:t>
            </a:r>
            <a:br>
              <a:rPr lang="pl-PL" dirty="0">
                <a:ea typeface="+mn-lt"/>
                <a:cs typeface="+mn-lt"/>
              </a:rPr>
            </a:br>
            <a:r>
              <a:rPr lang="pl-PL">
                <a:ea typeface="+mn-lt"/>
                <a:cs typeface="+mn-lt"/>
              </a:rPr>
              <a:t>kręgosłupa, częstotliwość infekcji, a także poprawia przepływ krwi. Dzięki temu zbędne stają się maści czy tabletki</a:t>
            </a:r>
            <a:br>
              <a:rPr lang="pl-PL" dirty="0">
                <a:ea typeface="+mn-lt"/>
                <a:cs typeface="+mn-lt"/>
              </a:rPr>
            </a:br>
            <a:r>
              <a:rPr lang="pl-PL">
                <a:ea typeface="+mn-lt"/>
                <a:cs typeface="+mn-lt"/>
              </a:rPr>
              <a:t>przeciwbólowe, leki na przeziębienie, a w niektórych przypadkach nawet te na krążenie.</a:t>
            </a:r>
            <a:endParaRPr lang="pl-PL"/>
          </a:p>
        </p:txBody>
      </p:sp>
    </p:spTree>
    <p:extLst>
      <p:ext uri="{BB962C8B-B14F-4D97-AF65-F5344CB8AC3E}">
        <p14:creationId xmlns:p14="http://schemas.microsoft.com/office/powerpoint/2010/main" val="1905654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057AE06E-D8D8-4D17-9AAD-809DEC7968A2}"/>
              </a:ext>
            </a:extLst>
          </p:cNvPr>
          <p:cNvSpPr>
            <a:spLocks noGrp="1"/>
          </p:cNvSpPr>
          <p:nvPr>
            <p:ph idx="1"/>
          </p:nvPr>
        </p:nvSpPr>
        <p:spPr>
          <a:xfrm>
            <a:off x="665672" y="1235302"/>
            <a:ext cx="10515600" cy="4160520"/>
          </a:xfrm>
        </p:spPr>
        <p:txBody>
          <a:bodyPr vert="horz" lIns="91440" tIns="45720" rIns="91440" bIns="45720" rtlCol="0" anchor="t">
            <a:normAutofit lnSpcReduction="10000"/>
          </a:bodyPr>
          <a:lstStyle/>
          <a:p>
            <a:pPr marL="0" indent="0">
              <a:buNone/>
            </a:pPr>
            <a:r>
              <a:rPr lang="pl-PL" b="1">
                <a:ea typeface="+mn-lt"/>
                <a:cs typeface="+mn-lt"/>
              </a:rPr>
              <a:t>UKŁAD RUCHU</a:t>
            </a:r>
            <a:br>
              <a:rPr lang="pl-PL" dirty="0">
                <a:ea typeface="+mn-lt"/>
                <a:cs typeface="+mn-lt"/>
              </a:rPr>
            </a:br>
            <a:r>
              <a:rPr lang="pl-PL">
                <a:ea typeface="+mn-lt"/>
                <a:cs typeface="+mn-lt"/>
              </a:rPr>
              <a:t>Ruch wzmacnia układ kostny i elastyczność mięśni, przeciwdziała osteoporozie, zapobiega zwyrodnieniom stawów, poprawia równowagę, a nawet może pomagać w leczeniu stanów bólowych.</a:t>
            </a:r>
            <a:br>
              <a:rPr lang="pl-PL" dirty="0">
                <a:ea typeface="+mn-lt"/>
                <a:cs typeface="+mn-lt"/>
              </a:rPr>
            </a:br>
            <a:r>
              <a:rPr lang="pl-PL">
                <a:ea typeface="+mn-lt"/>
                <a:cs typeface="+mn-lt"/>
              </a:rPr>
              <a:t>Oprócz ogólnej sprawności, także siła mięśni maleje z wiekiem. W połączeniu z nieodpowiednią dietą może to prowadzić do większej skłonności do urazów! Aktywność fizyczna poprawia sprawność oraz stan kości i zmniejsza tym samym ryzyko kontuzji np. w wyniku upadku.</a:t>
            </a:r>
            <a:endParaRPr lang="pl-PL"/>
          </a:p>
        </p:txBody>
      </p:sp>
    </p:spTree>
    <p:extLst>
      <p:ext uri="{BB962C8B-B14F-4D97-AF65-F5344CB8AC3E}">
        <p14:creationId xmlns:p14="http://schemas.microsoft.com/office/powerpoint/2010/main" val="206305834"/>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171735"/>
      </a:dk2>
      <a:lt2>
        <a:srgbClr val="F0F3F1"/>
      </a:lt2>
      <a:accent1>
        <a:srgbClr val="C34DA2"/>
      </a:accent1>
      <a:accent2>
        <a:srgbClr val="A13BB1"/>
      </a:accent2>
      <a:accent3>
        <a:srgbClr val="814DC3"/>
      </a:accent3>
      <a:accent4>
        <a:srgbClr val="413EB3"/>
      </a:accent4>
      <a:accent5>
        <a:srgbClr val="4D7BC3"/>
      </a:accent5>
      <a:accent6>
        <a:srgbClr val="3B9AB1"/>
      </a:accent6>
      <a:hlink>
        <a:srgbClr val="3F5CBF"/>
      </a:hlink>
      <a:folHlink>
        <a:srgbClr val="7F7F7F"/>
      </a:folHlink>
    </a:clrScheme>
    <a:fontScheme name="Custom 3">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9F53379E36B536438F7FB418344CB057" ma:contentTypeVersion="2" ma:contentTypeDescription="Utwórz nowy dokument." ma:contentTypeScope="" ma:versionID="338636aaf6d3ff8b4f0d1f221da4cb99">
  <xsd:schema xmlns:xsd="http://www.w3.org/2001/XMLSchema" xmlns:xs="http://www.w3.org/2001/XMLSchema" xmlns:p="http://schemas.microsoft.com/office/2006/metadata/properties" xmlns:ns2="5c741608-ecc6-4515-b03f-bc51fadf3924" targetNamespace="http://schemas.microsoft.com/office/2006/metadata/properties" ma:root="true" ma:fieldsID="eb7a9be67aeebef73fc5fdaf2c1c504b" ns2:_="">
    <xsd:import namespace="5c741608-ecc6-4515-b03f-bc51fadf3924"/>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741608-ecc6-4515-b03f-bc51fadf39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B291A7-EE4A-4CA0-812D-7DB3932C7254}"/>
</file>

<file path=customXml/itemProps2.xml><?xml version="1.0" encoding="utf-8"?>
<ds:datastoreItem xmlns:ds="http://schemas.openxmlformats.org/officeDocument/2006/customXml" ds:itemID="{78E6C262-0037-46D6-BF0E-F75048CB2121}"/>
</file>

<file path=customXml/itemProps3.xml><?xml version="1.0" encoding="utf-8"?>
<ds:datastoreItem xmlns:ds="http://schemas.openxmlformats.org/officeDocument/2006/customXml" ds:itemID="{4F2E947A-9266-4166-A739-5614B2A0C447}"/>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9</Slides>
  <Notes>0</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BrushVTI</vt:lpstr>
      <vt:lpstr>Wpływ aktywności na nasze zdrowie </vt:lpstr>
      <vt:lpstr>Aż 61% Polaków nie jest aktywnych w czasie wolnym. Tymczasem ruch ma istotny wpływ na nasze zdrowie, a nawet długość życia!   </vt:lpstr>
      <vt:lpstr>Czym grozi brak ruchu?</vt:lpstr>
      <vt:lpstr>Jaki rodzaj aktywności wybrać?</vt:lpstr>
      <vt:lpstr>Jak aktywność fizyczna wpływa na nasz organizm?</vt:lpstr>
      <vt:lpstr>Prezentacja programu PowerPoint</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97</cp:revision>
  <dcterms:created xsi:type="dcterms:W3CDTF">2021-03-07T13:17:46Z</dcterms:created>
  <dcterms:modified xsi:type="dcterms:W3CDTF">2021-03-08T07:01:19Z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0x0101009F53379E36B536438F7FB418344CB057</vt:lpwstr>
  </property>
</Properties>
</file>