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C414D0-0D43-47D4-BB88-BBAFAADA2912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C39E5C-070C-415E-B740-49622DF3984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ŻYWIENIE DZIECI W WIEKU SZKOLNYM</a:t>
            </a:r>
            <a:endParaRPr lang="pl-PL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5632"/>
            <a:ext cx="453650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92" y="2875632"/>
            <a:ext cx="438438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056784" cy="61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8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794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Najczęstsze błędy w żywieniu dzieci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/>
              <a:t>Znaczna część dzieci w wieku szkolnym pojada różne przekąski, często nawet kilka razy dziennie. Jest to zjawisko niekorzystne, ponieważ dzieci wybierają najczęściej produkty wysokoenergetyczne o niskiej wartości odżywczej, </a:t>
            </a:r>
            <a:r>
              <a:rPr lang="pl-PL" sz="2400" dirty="0" smtClean="0"/>
              <a:t>zawierające duże </a:t>
            </a:r>
            <a:r>
              <a:rPr lang="pl-PL" sz="2400" dirty="0"/>
              <a:t>ilości tłuszczu, cukru, soli, substancji dodatkowych </a:t>
            </a:r>
          </a:p>
        </p:txBody>
      </p:sp>
    </p:spTree>
    <p:extLst>
      <p:ext uri="{BB962C8B-B14F-4D97-AF65-F5344CB8AC3E}">
        <p14:creationId xmlns:p14="http://schemas.microsoft.com/office/powerpoint/2010/main" val="28872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/>
              <a:t>Wśród nastolatków popularne są różne mody żywieniowe, w tym niekonwencjonalne sposoby żywienia, np. diety wegetariańskie, stosowane przez dziewczęta restrykcyjne diety odchudzające, które niezbilansowane pod względem wartości odżywczej mogą doprowadzić do niedoborów energii i składników odżywczych, a tym samym do poważnych problemów </a:t>
            </a:r>
            <a:r>
              <a:rPr lang="pl-PL" sz="2400" dirty="0" smtClean="0"/>
              <a:t>zdrowotnych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56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Reklama </a:t>
            </a:r>
            <a:r>
              <a:rPr lang="pl-PL" sz="2400" dirty="0"/>
              <a:t>różnych </a:t>
            </a:r>
            <a:r>
              <a:rPr lang="pl-PL" sz="2400" dirty="0" smtClean="0"/>
              <a:t>wysoko przetworzonych </a:t>
            </a:r>
            <a:r>
              <a:rPr lang="pl-PL" sz="2400" dirty="0"/>
              <a:t>produktów spożywczych z dużą zawartością tłuszczów nasyconych, cukru i soli jest sugestywna i ma duży wpływ na wybory żywieniowe dzieci w tej grupie wiekowej. Z badań dotyczących żywienia dzieci w wieku szkolnym wynika, że spożywają one zbyt duże ilości cukru, stąd też zaleca się ograniczanie spożycia słodkich </a:t>
            </a:r>
            <a:r>
              <a:rPr lang="pl-PL" sz="2400" dirty="0" smtClean="0"/>
              <a:t>napojów i </a:t>
            </a:r>
            <a:r>
              <a:rPr lang="pl-PL" sz="2400" dirty="0"/>
              <a:t>słodyczy z uwagi na profilaktykę otyłości i próchnicy zębów</a:t>
            </a:r>
          </a:p>
        </p:txBody>
      </p:sp>
    </p:spTree>
    <p:extLst>
      <p:ext uri="{BB962C8B-B14F-4D97-AF65-F5344CB8AC3E}">
        <p14:creationId xmlns:p14="http://schemas.microsoft.com/office/powerpoint/2010/main" val="30646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Wykonała: Agata </a:t>
            </a:r>
            <a:r>
              <a:rPr lang="pl-P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Jarocewicz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187952"/>
          </a:xfrm>
        </p:spPr>
        <p:txBody>
          <a:bodyPr>
            <a:normAutofit/>
          </a:bodyPr>
          <a:lstStyle/>
          <a:p>
            <a:r>
              <a:rPr lang="pl-PL" sz="8800" dirty="0" smtClean="0"/>
              <a:t>Dziękuje za uwagę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40592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Zachowania żywieniowe dzieci w wieku szkolnym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04393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zachowania i zwyczaje żywieniowe dzieci w wieku szkolnym ma wpływ wiele czynników, w tym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model żywienia rodziny, który ma zasadnicze znaczenie w postępowaniu żywieniowym u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dziecka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relacje pomiędzy dziećmi i ich rodzicami, a także relacje z rówieśnikami. </a:t>
            </a:r>
            <a:endParaRPr lang="pl-PL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Poprzez dietę młodzież niekiedy chce podkreślić swoją indywidualność i niezależność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4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183880" cy="4680520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Bardzo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często sposób żywienia młodych ludzi znacznie odbiega od wzorca rodzinnego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Ważna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jest edukacja żywieniowa wśród dzieci, a także ich rodziców. Jej celem jest propagowanie zalet, jakie niesie ze sobą prawidłowe odżywianie, uczenie odróżniania produktów o wysokiej wartości odżywczej od produktów bezwartościowych oraz pokazywanie różnic między złymi i dobrymi zwyczajami żywieniowymi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88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Energia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Według obowiązujących aktualnie norm ustalono, że: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zapotrzebowanie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energię należy indywidualizować w odniesieniu do masy ciała dziecka i jego aktywności fizycznej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dzieci o umiarkowanej aktywności fizycznej w wieku 7 –9 lat dobowe zapotrzebowanie na energię wynosi 1800 kcal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natomiast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dziewcząt w wieku 10 –12 lat – 2100 kcal, a u chłopców – 2400 kcal</a:t>
            </a:r>
          </a:p>
        </p:txBody>
      </p:sp>
    </p:spTree>
    <p:extLst>
      <p:ext uri="{BB962C8B-B14F-4D97-AF65-F5344CB8AC3E}">
        <p14:creationId xmlns:p14="http://schemas.microsoft.com/office/powerpoint/2010/main" val="19278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90754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Białko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ilość białka w diecie powinna być nie niższa niż 1 g/kg masy ciała dziecka, lecz nie wyższa niż 15% energii z białka w całodziennej zalecanej puli energetycznej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15% 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1800 kcal – 52 g białka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15% 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2100 kcal – 79 g białka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15% 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2400 kcal - 90 g białka</a:t>
            </a:r>
          </a:p>
        </p:txBody>
      </p:sp>
    </p:spTree>
    <p:extLst>
      <p:ext uri="{BB962C8B-B14F-4D97-AF65-F5344CB8AC3E}">
        <p14:creationId xmlns:p14="http://schemas.microsoft.com/office/powerpoint/2010/main" val="20975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76352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Tłuszcze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tłuszcze powinny dostarczać ok. 30% całkowitej energii tak, aby zabezpieczyć wydatek energetyczny dziecka i jego prawidłowe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wzrastanie.</a:t>
            </a:r>
          </a:p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bardzo ważna jest podaż odpowiedniej jakości tłuszczu, zwłaszcza źródeł długołańcuchowych wielonienasyconych kwasów tłuszczowych (oleje roślinne, oliwa z oliwek, tłuste ryby morskie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tłuszcze nasycone nie więcej niż 10% E (wg Norm IŻŻ 2017 – )</a:t>
            </a:r>
          </a:p>
        </p:txBody>
      </p:sp>
    </p:spTree>
    <p:extLst>
      <p:ext uri="{BB962C8B-B14F-4D97-AF65-F5344CB8AC3E}">
        <p14:creationId xmlns:p14="http://schemas.microsoft.com/office/powerpoint/2010/main" val="1998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90754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Węglowodany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043936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udział energii z węglowodanów w ogólnej puli energetycznej powinien wynosić 50–70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należy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ograniczyć tzw. cukry dodane (czyli cukry stosowane w produkcji żywności i przygotowywaniu potraw) do poniżej 10% energii.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zaleca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się podawać produkty, które są źródłem węglowodanów złożonych, takie jak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pełnoziarniste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pieczywo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kasze</a:t>
            </a: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makarony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produkty z mąki z pełnego przemiału</a:t>
            </a:r>
          </a:p>
        </p:txBody>
      </p:sp>
    </p:spTree>
    <p:extLst>
      <p:ext uri="{BB962C8B-B14F-4D97-AF65-F5344CB8AC3E}">
        <p14:creationId xmlns:p14="http://schemas.microsoft.com/office/powerpoint/2010/main" val="39880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zdrowego odżywiania ucznia</a:t>
            </a:r>
            <a:endParaRPr lang="pl-P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183880" cy="374441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Zawsze myj ręce przed posiłkiem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Jedz 4-5 posiłków dziennie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szkoły wychodź po śniadaniu i ze śniadaniem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Posiłek obiadowy to zapas siły na aktywne popołudnie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Kolację zjadaj wieczorem, nie tuż przez snem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Jedz o stałych porach i nie śpiesz się  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83553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Pamiętaj!!!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Mleko, jogurty i sery są bazą mocnych kości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Mięso, jaja czy ryby- możesz wybierać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Jedz chleb, a nie bułeczki, doceń potrawy z kasz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Dzień bez świeżych warzyw i owoców to dzień stracony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Dobrą wodą gaś pragnienie</a:t>
            </a:r>
          </a:p>
          <a:p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Ruch bez ograniczeń, słodycze z umiarem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947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53379E36B536438F7FB418344CB057" ma:contentTypeVersion="2" ma:contentTypeDescription="Utwórz nowy dokument." ma:contentTypeScope="" ma:versionID="338636aaf6d3ff8b4f0d1f221da4cb99">
  <xsd:schema xmlns:xsd="http://www.w3.org/2001/XMLSchema" xmlns:xs="http://www.w3.org/2001/XMLSchema" xmlns:p="http://schemas.microsoft.com/office/2006/metadata/properties" xmlns:ns2="5c741608-ecc6-4515-b03f-bc51fadf3924" targetNamespace="http://schemas.microsoft.com/office/2006/metadata/properties" ma:root="true" ma:fieldsID="eb7a9be67aeebef73fc5fdaf2c1c504b" ns2:_="">
    <xsd:import namespace="5c741608-ecc6-4515-b03f-bc51fadf3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41608-ecc6-4515-b03f-bc51fadf39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98A43F-F46F-4B35-8CD4-54FFE6A76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41608-ecc6-4515-b03f-bc51fadf39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06BFA-0DDD-485C-9FA6-27DB2D95B5C9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c741608-ecc6-4515-b03f-bc51fadf392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1E21D98-2066-4BF1-864F-90FE3E369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</TotalTime>
  <Words>641</Words>
  <Application>Microsoft Office PowerPoint</Application>
  <PresentationFormat>Pokaz na ekranie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Aspekt</vt:lpstr>
      <vt:lpstr>ŻYWIENIE DZIECI W WIEKU SZKOLNYM</vt:lpstr>
      <vt:lpstr>Zachowania żywieniowe dzieci w wieku szkolnym</vt:lpstr>
      <vt:lpstr>Prezentacja programu PowerPoint</vt:lpstr>
      <vt:lpstr>Energia</vt:lpstr>
      <vt:lpstr>Białko</vt:lpstr>
      <vt:lpstr>Tłuszcze</vt:lpstr>
      <vt:lpstr>Węglowodany</vt:lpstr>
      <vt:lpstr>Zasady zdrowego odżywiania ucznia</vt:lpstr>
      <vt:lpstr>Pamiętaj!!!</vt:lpstr>
      <vt:lpstr> </vt:lpstr>
      <vt:lpstr>Prezentacja programu PowerPoint</vt:lpstr>
      <vt:lpstr>Najczęstsze błędy w żywieniu dzieci</vt:lpstr>
      <vt:lpstr>Prezentacja programu PowerPoint</vt:lpstr>
      <vt:lpstr>Prezentacja programu PowerPoint</vt:lpstr>
      <vt:lpstr>Wykonała: Agata Jarocewicz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ŻYWIENIE DZIECI W WIEKU SZKOLNYM</dc:title>
  <dc:creator>Gość</dc:creator>
  <cp:lastModifiedBy>Admin</cp:lastModifiedBy>
  <cp:revision>13</cp:revision>
  <dcterms:created xsi:type="dcterms:W3CDTF">2021-02-01T11:31:58Z</dcterms:created>
  <dcterms:modified xsi:type="dcterms:W3CDTF">2021-04-06T20:13:13Z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0x0101009F53379E36B536438F7FB418344CB057</vt:lpwstr>
  </property>
</Properties>
</file>