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E38E0-8C46-1BBB-0418-50DA5EE73F75}" v="1213" dt="2021-03-20T15:47:44.325"/>
    <p1510:client id="{11C46DD9-2F76-2B21-AB37-6F9F3D74935D}" v="1353" dt="2021-03-19T16:41:44.281"/>
    <p1510:client id="{18FBD1CA-C5E7-B2B5-9BAA-D4C5966A548F}" v="504" dt="2021-03-11T16:17:35.715"/>
    <p1510:client id="{1BB4E90A-5AF3-4551-7914-FCE531B7C5BB}" v="142" dt="2021-03-28T18:53:29.832"/>
    <p1510:client id="{2C4AEB08-CADE-BB5A-DB58-89174D621C1B}" v="442" dt="2021-03-16T09:43:24.407"/>
    <p1510:client id="{7106EC88-AFD4-AFC4-9B59-5346A6EC2C61}" v="403" dt="2021-03-15T10:50:56.549"/>
    <p1510:client id="{A3AFB89F-2066-2000-B5E4-BE788852AD17}" v="1910" dt="2021-03-28T13:06:52.377"/>
    <p1510:client id="{A570CCA3-0129-BF5D-7746-2695376CB784}" v="47" dt="2021-03-29T08:20:21.561"/>
    <p1510:client id="{D23B3751-5A04-40A2-8CB2-1474A7F0AAA2}" v="260" dt="2021-03-05T10:12:39.711"/>
    <p1510:client id="{D3859E7F-D44E-DE65-1260-89D592E29501}" v="2" dt="2021-03-28T18:55:26.526"/>
    <p1510:client id="{DD172D48-79BB-D8C4-A273-5B434A39C2B9}" v="332" dt="2021-03-09T17:00:55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wia Czerwińska" userId="S::u.oliwia.czerwinska@szkolabelskduzy.pl::208cb8cd-b8bb-4013-b252-8b34561e70da" providerId="AD" clId="Web-{D3859E7F-D44E-DE65-1260-89D592E29501}"/>
    <pc:docChg chg="modSld">
      <pc:chgData name="Oliwia Czerwińska" userId="S::u.oliwia.czerwinska@szkolabelskduzy.pl::208cb8cd-b8bb-4013-b252-8b34561e70da" providerId="AD" clId="Web-{D3859E7F-D44E-DE65-1260-89D592E29501}" dt="2021-03-28T18:55:26.526" v="1"/>
      <pc:docMkLst>
        <pc:docMk/>
      </pc:docMkLst>
      <pc:sldChg chg="modTransition">
        <pc:chgData name="Oliwia Czerwińska" userId="S::u.oliwia.czerwinska@szkolabelskduzy.pl::208cb8cd-b8bb-4013-b252-8b34561e70da" providerId="AD" clId="Web-{D3859E7F-D44E-DE65-1260-89D592E29501}" dt="2021-03-28T18:55:23.010" v="0"/>
        <pc:sldMkLst>
          <pc:docMk/>
          <pc:sldMk cId="1728570506" sldId="266"/>
        </pc:sldMkLst>
      </pc:sldChg>
      <pc:sldChg chg="modTransition">
        <pc:chgData name="Oliwia Czerwińska" userId="S::u.oliwia.czerwinska@szkolabelskduzy.pl::208cb8cd-b8bb-4013-b252-8b34561e70da" providerId="AD" clId="Web-{D3859E7F-D44E-DE65-1260-89D592E29501}" dt="2021-03-28T18:55:26.526" v="1"/>
        <pc:sldMkLst>
          <pc:docMk/>
          <pc:sldMk cId="2841006218" sldId="267"/>
        </pc:sldMkLst>
      </pc:sldChg>
    </pc:docChg>
  </pc:docChgLst>
  <pc:docChgLst>
    <pc:chgData name="Oliwia Czerwińska" userId="S::u.oliwia.czerwinska@szkolabelskduzy.pl::208cb8cd-b8bb-4013-b252-8b34561e70da" providerId="AD" clId="Web-{1BB4E90A-5AF3-4551-7914-FCE531B7C5BB}"/>
    <pc:docChg chg="modSld">
      <pc:chgData name="Oliwia Czerwińska" userId="S::u.oliwia.czerwinska@szkolabelskduzy.pl::208cb8cd-b8bb-4013-b252-8b34561e70da" providerId="AD" clId="Web-{1BB4E90A-5AF3-4551-7914-FCE531B7C5BB}" dt="2021-03-28T18:53:26.004" v="69" actId="20577"/>
      <pc:docMkLst>
        <pc:docMk/>
      </pc:docMkLst>
      <pc:sldChg chg="modSp">
        <pc:chgData name="Oliwia Czerwińska" userId="S::u.oliwia.czerwinska@szkolabelskduzy.pl::208cb8cd-b8bb-4013-b252-8b34561e70da" providerId="AD" clId="Web-{1BB4E90A-5AF3-4551-7914-FCE531B7C5BB}" dt="2021-03-28T18:53:26.004" v="69" actId="20577"/>
        <pc:sldMkLst>
          <pc:docMk/>
          <pc:sldMk cId="47217633" sldId="263"/>
        </pc:sldMkLst>
        <pc:spChg chg="mod">
          <ac:chgData name="Oliwia Czerwińska" userId="S::u.oliwia.czerwinska@szkolabelskduzy.pl::208cb8cd-b8bb-4013-b252-8b34561e70da" providerId="AD" clId="Web-{1BB4E90A-5AF3-4551-7914-FCE531B7C5BB}" dt="2021-03-28T18:53:26.004" v="69" actId="20577"/>
          <ac:spMkLst>
            <pc:docMk/>
            <pc:sldMk cId="47217633" sldId="263"/>
            <ac:spMk id="3" creationId="{B478D389-449C-4C0D-B96B-2EB46F431BE5}"/>
          </ac:spMkLst>
        </pc:spChg>
      </pc:sldChg>
      <pc:sldChg chg="modSp">
        <pc:chgData name="Oliwia Czerwińska" userId="S::u.oliwia.czerwinska@szkolabelskduzy.pl::208cb8cd-b8bb-4013-b252-8b34561e70da" providerId="AD" clId="Web-{1BB4E90A-5AF3-4551-7914-FCE531B7C5BB}" dt="2021-03-28T18:52:20.829" v="2" actId="20577"/>
        <pc:sldMkLst>
          <pc:docMk/>
          <pc:sldMk cId="1435311719" sldId="264"/>
        </pc:sldMkLst>
        <pc:spChg chg="mod">
          <ac:chgData name="Oliwia Czerwińska" userId="S::u.oliwia.czerwinska@szkolabelskduzy.pl::208cb8cd-b8bb-4013-b252-8b34561e70da" providerId="AD" clId="Web-{1BB4E90A-5AF3-4551-7914-FCE531B7C5BB}" dt="2021-03-28T18:52:20.829" v="2" actId="20577"/>
          <ac:spMkLst>
            <pc:docMk/>
            <pc:sldMk cId="1435311719" sldId="264"/>
            <ac:spMk id="3" creationId="{C0BCF601-A055-4BA4-95AB-93892183A3AA}"/>
          </ac:spMkLst>
        </pc:spChg>
      </pc:sldChg>
      <pc:sldChg chg="modSp">
        <pc:chgData name="Oliwia Czerwińska" userId="S::u.oliwia.czerwinska@szkolabelskduzy.pl::208cb8cd-b8bb-4013-b252-8b34561e70da" providerId="AD" clId="Web-{1BB4E90A-5AF3-4551-7914-FCE531B7C5BB}" dt="2021-03-28T18:53:04.410" v="57" actId="20577"/>
        <pc:sldMkLst>
          <pc:docMk/>
          <pc:sldMk cId="1728570506" sldId="266"/>
        </pc:sldMkLst>
        <pc:spChg chg="mod">
          <ac:chgData name="Oliwia Czerwińska" userId="S::u.oliwia.czerwinska@szkolabelskduzy.pl::208cb8cd-b8bb-4013-b252-8b34561e70da" providerId="AD" clId="Web-{1BB4E90A-5AF3-4551-7914-FCE531B7C5BB}" dt="2021-03-28T18:53:04.410" v="57" actId="20577"/>
          <ac:spMkLst>
            <pc:docMk/>
            <pc:sldMk cId="1728570506" sldId="266"/>
            <ac:spMk id="3" creationId="{0BA1D050-02CE-42DC-9A4C-FB940AB24819}"/>
          </ac:spMkLst>
        </pc:spChg>
      </pc:sldChg>
    </pc:docChg>
  </pc:docChgLst>
  <pc:docChgLst>
    <pc:chgData name="Oliwia Czerwińska" userId="S::u.oliwia.czerwinska@szkolabelskduzy.pl::208cb8cd-b8bb-4013-b252-8b34561e70da" providerId="AD" clId="Web-{A570CCA3-0129-BF5D-7746-2695376CB784}"/>
    <pc:docChg chg="modSld">
      <pc:chgData name="Oliwia Czerwińska" userId="S::u.oliwia.czerwinska@szkolabelskduzy.pl::208cb8cd-b8bb-4013-b252-8b34561e70da" providerId="AD" clId="Web-{A570CCA3-0129-BF5D-7746-2695376CB784}" dt="2021-03-29T08:20:21.561" v="24" actId="20577"/>
      <pc:docMkLst>
        <pc:docMk/>
      </pc:docMkLst>
      <pc:sldChg chg="modSp">
        <pc:chgData name="Oliwia Czerwińska" userId="S::u.oliwia.czerwinska@szkolabelskduzy.pl::208cb8cd-b8bb-4013-b252-8b34561e70da" providerId="AD" clId="Web-{A570CCA3-0129-BF5D-7746-2695376CB784}" dt="2021-03-29T08:20:21.561" v="24" actId="20577"/>
        <pc:sldMkLst>
          <pc:docMk/>
          <pc:sldMk cId="3244666577" sldId="259"/>
        </pc:sldMkLst>
        <pc:spChg chg="mod">
          <ac:chgData name="Oliwia Czerwińska" userId="S::u.oliwia.czerwinska@szkolabelskduzy.pl::208cb8cd-b8bb-4013-b252-8b34561e70da" providerId="AD" clId="Web-{A570CCA3-0129-BF5D-7746-2695376CB784}" dt="2021-03-29T08:20:21.561" v="24" actId="20577"/>
          <ac:spMkLst>
            <pc:docMk/>
            <pc:sldMk cId="3244666577" sldId="259"/>
            <ac:spMk id="3" creationId="{0F7DDF06-923B-4D37-8A04-E8F34A1A5EDD}"/>
          </ac:spMkLst>
        </pc:spChg>
      </pc:sldChg>
      <pc:sldChg chg="modSp">
        <pc:chgData name="Oliwia Czerwińska" userId="S::u.oliwia.czerwinska@szkolabelskduzy.pl::208cb8cd-b8bb-4013-b252-8b34561e70da" providerId="AD" clId="Web-{A570CCA3-0129-BF5D-7746-2695376CB784}" dt="2021-03-29T08:20:07.467" v="21" actId="20577"/>
        <pc:sldMkLst>
          <pc:docMk/>
          <pc:sldMk cId="2428883958" sldId="260"/>
        </pc:sldMkLst>
        <pc:spChg chg="mod">
          <ac:chgData name="Oliwia Czerwińska" userId="S::u.oliwia.czerwinska@szkolabelskduzy.pl::208cb8cd-b8bb-4013-b252-8b34561e70da" providerId="AD" clId="Web-{A570CCA3-0129-BF5D-7746-2695376CB784}" dt="2021-03-29T08:20:07.467" v="21" actId="20577"/>
          <ac:spMkLst>
            <pc:docMk/>
            <pc:sldMk cId="2428883958" sldId="260"/>
            <ac:spMk id="4" creationId="{0840759C-03C6-4B4F-A13E-7EA4633AD043}"/>
          </ac:spMkLst>
        </pc:spChg>
      </pc:sldChg>
      <pc:sldChg chg="modSp">
        <pc:chgData name="Oliwia Czerwińska" userId="S::u.oliwia.czerwinska@szkolabelskduzy.pl::208cb8cd-b8bb-4013-b252-8b34561e70da" providerId="AD" clId="Web-{A570CCA3-0129-BF5D-7746-2695376CB784}" dt="2021-03-29T08:19:56.404" v="19" actId="20577"/>
        <pc:sldMkLst>
          <pc:docMk/>
          <pc:sldMk cId="1092029811" sldId="261"/>
        </pc:sldMkLst>
        <pc:spChg chg="mod">
          <ac:chgData name="Oliwia Czerwińska" userId="S::u.oliwia.czerwinska@szkolabelskduzy.pl::208cb8cd-b8bb-4013-b252-8b34561e70da" providerId="AD" clId="Web-{A570CCA3-0129-BF5D-7746-2695376CB784}" dt="2021-03-29T08:19:56.404" v="19" actId="20577"/>
          <ac:spMkLst>
            <pc:docMk/>
            <pc:sldMk cId="1092029811" sldId="261"/>
            <ac:spMk id="4" creationId="{B9F33807-F917-47AC-AAE4-1C1A4A68E9E2}"/>
          </ac:spMkLst>
        </pc:spChg>
      </pc:sldChg>
      <pc:sldChg chg="modSp">
        <pc:chgData name="Oliwia Czerwińska" userId="S::u.oliwia.czerwinska@szkolabelskduzy.pl::208cb8cd-b8bb-4013-b252-8b34561e70da" providerId="AD" clId="Web-{A570CCA3-0129-BF5D-7746-2695376CB784}" dt="2021-03-29T08:19:34.013" v="17" actId="20577"/>
        <pc:sldMkLst>
          <pc:docMk/>
          <pc:sldMk cId="3972462555" sldId="262"/>
        </pc:sldMkLst>
        <pc:spChg chg="mod">
          <ac:chgData name="Oliwia Czerwińska" userId="S::u.oliwia.czerwinska@szkolabelskduzy.pl::208cb8cd-b8bb-4013-b252-8b34561e70da" providerId="AD" clId="Web-{A570CCA3-0129-BF5D-7746-2695376CB784}" dt="2021-03-29T08:19:34.013" v="17" actId="20577"/>
          <ac:spMkLst>
            <pc:docMk/>
            <pc:sldMk cId="3972462555" sldId="262"/>
            <ac:spMk id="5" creationId="{E53EA8AA-BEA1-4610-B721-FB812689A31F}"/>
          </ac:spMkLst>
        </pc:spChg>
      </pc:sldChg>
      <pc:sldChg chg="modSp">
        <pc:chgData name="Oliwia Czerwińska" userId="S::u.oliwia.czerwinska@szkolabelskduzy.pl::208cb8cd-b8bb-4013-b252-8b34561e70da" providerId="AD" clId="Web-{A570CCA3-0129-BF5D-7746-2695376CB784}" dt="2021-03-29T08:19:12.404" v="16" actId="20577"/>
        <pc:sldMkLst>
          <pc:docMk/>
          <pc:sldMk cId="47217633" sldId="263"/>
        </pc:sldMkLst>
        <pc:spChg chg="mod">
          <ac:chgData name="Oliwia Czerwińska" userId="S::u.oliwia.czerwinska@szkolabelskduzy.pl::208cb8cd-b8bb-4013-b252-8b34561e70da" providerId="AD" clId="Web-{A570CCA3-0129-BF5D-7746-2695376CB784}" dt="2021-03-29T08:19:12.404" v="16" actId="20577"/>
          <ac:spMkLst>
            <pc:docMk/>
            <pc:sldMk cId="47217633" sldId="263"/>
            <ac:spMk id="3" creationId="{B478D389-449C-4C0D-B96B-2EB46F431BE5}"/>
          </ac:spMkLst>
        </pc:spChg>
      </pc:sldChg>
      <pc:sldChg chg="modSp">
        <pc:chgData name="Oliwia Czerwińska" userId="S::u.oliwia.czerwinska@szkolabelskduzy.pl::208cb8cd-b8bb-4013-b252-8b34561e70da" providerId="AD" clId="Web-{A570CCA3-0129-BF5D-7746-2695376CB784}" dt="2021-03-29T08:18:30.778" v="4" actId="20577"/>
        <pc:sldMkLst>
          <pc:docMk/>
          <pc:sldMk cId="1435311719" sldId="264"/>
        </pc:sldMkLst>
        <pc:spChg chg="mod">
          <ac:chgData name="Oliwia Czerwińska" userId="S::u.oliwia.czerwinska@szkolabelskduzy.pl::208cb8cd-b8bb-4013-b252-8b34561e70da" providerId="AD" clId="Web-{A570CCA3-0129-BF5D-7746-2695376CB784}" dt="2021-03-29T08:18:30.778" v="4" actId="20577"/>
          <ac:spMkLst>
            <pc:docMk/>
            <pc:sldMk cId="1435311719" sldId="264"/>
            <ac:spMk id="3" creationId="{C0BCF601-A055-4BA4-95AB-93892183A3AA}"/>
          </ac:spMkLst>
        </pc:spChg>
      </pc:sldChg>
      <pc:sldChg chg="modSp">
        <pc:chgData name="Oliwia Czerwińska" userId="S::u.oliwia.czerwinska@szkolabelskduzy.pl::208cb8cd-b8bb-4013-b252-8b34561e70da" providerId="AD" clId="Web-{A570CCA3-0129-BF5D-7746-2695376CB784}" dt="2021-03-29T08:18:42.513" v="7" actId="20577"/>
        <pc:sldMkLst>
          <pc:docMk/>
          <pc:sldMk cId="2679770393" sldId="265"/>
        </pc:sldMkLst>
        <pc:spChg chg="mod">
          <ac:chgData name="Oliwia Czerwińska" userId="S::u.oliwia.czerwinska@szkolabelskduzy.pl::208cb8cd-b8bb-4013-b252-8b34561e70da" providerId="AD" clId="Web-{A570CCA3-0129-BF5D-7746-2695376CB784}" dt="2021-03-29T08:18:42.513" v="7" actId="20577"/>
          <ac:spMkLst>
            <pc:docMk/>
            <pc:sldMk cId="2679770393" sldId="265"/>
            <ac:spMk id="3" creationId="{46B820E1-845F-4A24-9166-4609D27F9D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29.03.2021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207827" y="2714103"/>
            <a:ext cx="5535968" cy="143460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800" b="1" i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SPOSOBY SPĘDZANIA WOLNEGO CZASU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43336"/>
            <a:ext cx="3872284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225968-9ACE-465B-BB0D-7873A774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FFFF"/>
                </a:solidFill>
                <a:cs typeface="Calibri Light"/>
              </a:rPr>
              <a:t>Pływanie</a:t>
            </a:r>
            <a:r>
              <a:rPr lang="en-US" b="1" dirty="0">
                <a:solidFill>
                  <a:srgbClr val="FFFFFF"/>
                </a:solidFill>
                <a:cs typeface="Calibri Light"/>
              </a:rPr>
              <a:t> w </a:t>
            </a:r>
            <a:r>
              <a:rPr lang="en-US" b="1" dirty="0" err="1">
                <a:solidFill>
                  <a:srgbClr val="FFFFFF"/>
                </a:solidFill>
                <a:cs typeface="Calibri Light"/>
              </a:rPr>
              <a:t>kajakach</a:t>
            </a:r>
            <a:r>
              <a:rPr lang="en-US" b="1" dirty="0">
                <a:solidFill>
                  <a:srgbClr val="FFFFFF"/>
                </a:solidFill>
                <a:cs typeface="Calibri Light"/>
              </a:rPr>
              <a:t> I </a:t>
            </a:r>
            <a:r>
              <a:rPr lang="en-US" b="1" dirty="0" err="1">
                <a:solidFill>
                  <a:srgbClr val="FFFFFF"/>
                </a:solidFill>
                <a:cs typeface="Calibri Light"/>
              </a:rPr>
              <a:t>rowerkach</a:t>
            </a:r>
            <a:r>
              <a:rPr lang="en-US" b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b="1" dirty="0" err="1">
                <a:solidFill>
                  <a:srgbClr val="FFFFFF"/>
                </a:solidFill>
                <a:cs typeface="Calibri Light"/>
              </a:rPr>
              <a:t>wodnych</a:t>
            </a:r>
            <a:endParaRPr lang="en-US" b="1" dirty="0" err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820E1-845F-4A24-9166-4609D27F9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Osoby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które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lubią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spędzać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wolny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czas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nad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wodą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mogą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wyporzyczyć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odpowiedni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sprzęt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do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pływania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.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Spływ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kajakowy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jest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bardzo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dobrym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treningiem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 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dla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mięśni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pleców</a:t>
            </a:r>
            <a:r>
              <a:rPr lang="en-US" sz="2100">
                <a:solidFill>
                  <a:srgbClr val="000000"/>
                </a:solidFill>
                <a:cs typeface="Calibri" panose="020F0502020204030204"/>
              </a:rPr>
              <a:t> i ramion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. W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przypadku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 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rowerków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wodnych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 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zafundujemy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dobry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trening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naszym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100" err="1">
                <a:solidFill>
                  <a:srgbClr val="000000"/>
                </a:solidFill>
                <a:cs typeface="Calibri" panose="020F0502020204030204"/>
              </a:rPr>
              <a:t>nogom</a:t>
            </a:r>
            <a:r>
              <a:rPr lang="en-US" sz="2100" dirty="0">
                <a:solidFill>
                  <a:srgbClr val="000000"/>
                </a:solidFill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9770393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EF64-B03E-4AB3-B064-458502EA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UWAGA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1D050-02CE-42DC-9A4C-FB940AB2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 panose="020F0502020204030204"/>
              </a:rPr>
              <a:t>Należy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pamiętać</a:t>
            </a:r>
            <a:r>
              <a:rPr lang="en-US" dirty="0">
                <a:cs typeface="Calibri" panose="020F0502020204030204"/>
              </a:rPr>
              <a:t>, aby </a:t>
            </a:r>
            <a:r>
              <a:rPr lang="en-US" dirty="0" err="1">
                <a:cs typeface="Calibri" panose="020F0502020204030204"/>
              </a:rPr>
              <a:t>przede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wszystkim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spędzać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czas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wolny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bezpiecznie</a:t>
            </a:r>
            <a:r>
              <a:rPr lang="en-US" dirty="0">
                <a:cs typeface="Calibri" panose="020F0502020204030204"/>
              </a:rPr>
              <a:t>! </a:t>
            </a:r>
            <a:r>
              <a:rPr lang="en-US" dirty="0" err="1">
                <a:cs typeface="Calibri" panose="020F0502020204030204"/>
              </a:rPr>
              <a:t>Pamiętajmy</a:t>
            </a:r>
            <a:r>
              <a:rPr lang="en-US" dirty="0">
                <a:cs typeface="Calibri" panose="020F0502020204030204"/>
              </a:rPr>
              <a:t>, </a:t>
            </a:r>
            <a:r>
              <a:rPr lang="en-US" dirty="0" err="1">
                <a:cs typeface="Calibri" panose="020F0502020204030204"/>
              </a:rPr>
              <a:t>żeby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na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siebie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uważać</a:t>
            </a:r>
            <a:r>
              <a:rPr lang="en-US" dirty="0">
                <a:cs typeface="Calibri" panose="020F0502020204030204"/>
              </a:rPr>
              <a:t>, </a:t>
            </a:r>
            <a:r>
              <a:rPr lang="en-US" dirty="0" err="1">
                <a:cs typeface="Calibri" panose="020F0502020204030204"/>
              </a:rPr>
              <a:t>bo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głupie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pomysły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mogą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skończyć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się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poważnym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wypadkiem</a:t>
            </a:r>
            <a:r>
              <a:rPr lang="en-US" dirty="0">
                <a:cs typeface="Calibri" panose="020F0502020204030204"/>
              </a:rPr>
              <a:t>. W </a:t>
            </a:r>
            <a:r>
              <a:rPr lang="en-US" dirty="0" err="1">
                <a:cs typeface="Calibri" panose="020F0502020204030204"/>
              </a:rPr>
              <a:t>przypadku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niektórych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zabaw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najlepiej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być</a:t>
            </a:r>
            <a:r>
              <a:rPr lang="en-US" dirty="0">
                <a:cs typeface="Calibri" panose="020F0502020204030204"/>
              </a:rPr>
              <a:t> pod </a:t>
            </a:r>
            <a:r>
              <a:rPr lang="en-US" dirty="0" err="1">
                <a:cs typeface="Calibri" panose="020F0502020204030204"/>
              </a:rPr>
              <a:t>okiem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osoby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dorosłej</a:t>
            </a:r>
            <a:r>
              <a:rPr lang="en-US" dirty="0"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5705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76AFC2-A181-4ABE-ABB1-D9162E2C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840" y="1741337"/>
            <a:ext cx="4086547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DZIĘKUJĘ ZA UWAGĘ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7F3B-F96E-4088-9FF8-23C05D4FE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8370" y="4200522"/>
            <a:ext cx="4087487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Prezentację wykonała Oliwia Czerwińska z klasy 7c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43336"/>
            <a:ext cx="3872284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100621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DE2E8FE-B87B-430D-9722-167B5E2C2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!!Rectangle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0CCAE20-E2CF-4AE9-8E8C-27A4690E51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6434"/>
          <a:stretch/>
        </p:blipFill>
        <p:spPr>
          <a:xfrm>
            <a:off x="20" y="10"/>
            <a:ext cx="9143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0FF46C-BA11-4076-9F29-1E918B6BD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82" y="1598246"/>
            <a:ext cx="3470032" cy="51229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7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 spędzać wolny czas?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13787-0907-401B-94DA-8895E6851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4745" y="1590840"/>
            <a:ext cx="4254132" cy="509522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</a:rPr>
              <a:t>Aktywne spędzanie czasu wolnego to jeden z najważniejszych sposobów na przedłużenie sobie życia. Potwierdzają to autorytety naukowe i liczne badania.  </a:t>
            </a:r>
          </a:p>
          <a:p>
            <a:pPr algn="l"/>
            <a:r>
              <a:rPr lang="en-US" sz="1800">
                <a:solidFill>
                  <a:srgbClr val="FFFFFF"/>
                </a:solidFill>
              </a:rPr>
              <a:t>Jest wiele pomysłów na spędzanie wolnego czasu – spotkanie ze znajomymi, przeczytanie dobrej książki czy obejrzenie filmu. Ale trzeba rozważyć inną opcję – aktywne spędzanie wolnego czasu. Dzięki aktywnym formom wypoczynku, możemy się zrelaksować i odpocząć, ale też poprawić swoją formę.</a:t>
            </a:r>
            <a:endParaRPr lang="en-US" sz="1800">
              <a:solidFill>
                <a:srgbClr val="FFFFFF"/>
              </a:solidFill>
              <a:cs typeface="Calibri" panose="020F0502020204030204"/>
            </a:endParaRPr>
          </a:p>
          <a:p>
            <a:pPr algn="l"/>
            <a:r>
              <a:rPr lang="en-US" sz="1800">
                <a:solidFill>
                  <a:srgbClr val="FFFFFF"/>
                </a:solidFill>
              </a:rPr>
              <a:t>Oto kilka sposobów na spędzanie wolnego czasu aktywnie:</a:t>
            </a:r>
            <a:endParaRPr lang="en-US" sz="1800">
              <a:solidFill>
                <a:srgbClr val="FFFFFF"/>
              </a:solidFill>
              <a:cs typeface="Calibri" panose="020F0502020204030204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491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11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3997" cy="6858000"/>
            <a:chOff x="1" y="0"/>
            <a:chExt cx="12191996" cy="6858000"/>
          </a:xfrm>
        </p:grpSpPr>
        <p:sp useBgFill="1">
          <p:nvSpPr>
            <p:cNvPr id="12" name="Rectangle 11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99AAF65-0299-4551-A998-101FA9EE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8" y="662400"/>
            <a:ext cx="3387379" cy="1492132"/>
          </a:xfrm>
        </p:spPr>
        <p:txBody>
          <a:bodyPr anchor="t">
            <a:normAutofit/>
          </a:bodyPr>
          <a:lstStyle/>
          <a:p>
            <a:pPr algn="ctr"/>
            <a:r>
              <a:rPr lang="en-US" b="1" dirty="0">
                <a:cs typeface="Calibri Light"/>
              </a:rPr>
              <a:t>Spacer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57DC2-E135-4C94-860E-D0B94E7C5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89" y="1575883"/>
            <a:ext cx="3506506" cy="43311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Spacer to 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najłatwiej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dostępna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dla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wszystkich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forma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spędzania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wolnego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czasu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. Nie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trzeba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mieć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do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tego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specjalnego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sprzętu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ani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świetnej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kondycji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.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Można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spacerować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z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psem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lub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z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przyjacielem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.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Można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iść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do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pracy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czy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szkoły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pieszo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. Spacer 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doprowadza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również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do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poprawy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zdrowia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w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wielu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chorobach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przewlekłych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.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Pozytywnie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wpływa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leczenie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nowotworów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, ich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profilaktykę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szybki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powrót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do 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zdrowia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 po </a:t>
            </a:r>
            <a:r>
              <a:rPr lang="en-US" sz="2000" dirty="0" err="1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leczeniu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.</a:t>
            </a:r>
          </a:p>
          <a:p>
            <a:pPr>
              <a:buNone/>
            </a:pPr>
            <a:endParaRPr lang="en-US" sz="17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>
              <a:buNone/>
            </a:pPr>
            <a:endParaRPr lang="en-US" sz="170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>
              <a:buNone/>
            </a:pPr>
            <a:endParaRPr lang="en-US" sz="17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700">
              <a:solidFill>
                <a:schemeClr val="tx1">
                  <a:alpha val="60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1700">
              <a:solidFill>
                <a:schemeClr val="tx1">
                  <a:alpha val="60000"/>
                </a:schemeClr>
              </a:solidFill>
              <a:cs typeface="Calibri" panose="020F0502020204030204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0531" y="0"/>
            <a:ext cx="4803469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63E157C-CD91-400A-AFC6-399A9F2474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3" r="26526" b="1"/>
          <a:stretch/>
        </p:blipFill>
        <p:spPr>
          <a:xfrm>
            <a:off x="4502415" y="10"/>
            <a:ext cx="4641585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ln w="203200">
            <a:noFill/>
          </a:ln>
        </p:spPr>
      </p:pic>
    </p:spTree>
    <p:extLst>
      <p:ext uri="{BB962C8B-B14F-4D97-AF65-F5344CB8AC3E}">
        <p14:creationId xmlns:p14="http://schemas.microsoft.com/office/powerpoint/2010/main" val="41572224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151324-9D2F-46AF-A0A6-472177DF8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341" y="365125"/>
            <a:ext cx="3630007" cy="180730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cs typeface="Calibri Light"/>
              </a:rPr>
              <a:t>Rower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5129DDE-B7F4-4C42-B84C-109A4D34EA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27" r="32768" b="-1"/>
          <a:stretch/>
        </p:blipFill>
        <p:spPr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DDF06-923B-4D37-8A04-E8F34A1A5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341" y="2051195"/>
            <a:ext cx="3630007" cy="41257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Rower - </a:t>
            </a:r>
            <a:r>
              <a:rPr lang="en-US" sz="2000" err="1">
                <a:ea typeface="+mn-lt"/>
                <a:cs typeface="+mn-lt"/>
              </a:rPr>
              <a:t>poprawia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kondycję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samopoczucie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Bardzo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łatwo</a:t>
            </a:r>
            <a:r>
              <a:rPr lang="en-US" sz="2000" dirty="0">
                <a:ea typeface="+mn-lt"/>
                <a:cs typeface="+mn-lt"/>
              </a:rPr>
              <a:t> rower </a:t>
            </a:r>
            <a:r>
              <a:rPr lang="en-US" sz="2000" err="1">
                <a:ea typeface="+mn-lt"/>
                <a:cs typeface="+mn-lt"/>
              </a:rPr>
              <a:t>może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też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stać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się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podstawowym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środkiem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transportu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Wtedy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poprawi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tylko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kondycję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fizyczną</a:t>
            </a:r>
            <a:r>
              <a:rPr lang="en-US" sz="2000" dirty="0">
                <a:ea typeface="+mn-lt"/>
                <a:cs typeface="+mn-lt"/>
              </a:rPr>
              <a:t>, ale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finansową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Osoby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które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lubią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jeździć</a:t>
            </a:r>
            <a:r>
              <a:rPr lang="en-US" sz="2000" dirty="0">
                <a:ea typeface="+mn-lt"/>
                <a:cs typeface="+mn-lt"/>
              </a:rPr>
              <a:t> bez </a:t>
            </a:r>
            <a:r>
              <a:rPr lang="en-US" sz="2000" err="1">
                <a:ea typeface="+mn-lt"/>
                <a:cs typeface="+mn-lt"/>
              </a:rPr>
              <a:t>celu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mogą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zwiedzać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rowerze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różne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ciekawe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miejsca</a:t>
            </a:r>
            <a:r>
              <a:rPr lang="en-US" sz="2000" dirty="0">
                <a:ea typeface="+mn-lt"/>
                <a:cs typeface="+mn-lt"/>
              </a:rPr>
              <a:t> w </a:t>
            </a:r>
            <a:r>
              <a:rPr lang="en-US" sz="2000" err="1">
                <a:ea typeface="+mn-lt"/>
                <a:cs typeface="+mn-lt"/>
              </a:rPr>
              <a:t>okolicy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lub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wybrać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się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wycieczkę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rowerową</a:t>
            </a:r>
            <a:r>
              <a:rPr lang="en-US" sz="2000" dirty="0">
                <a:ea typeface="+mn-lt"/>
                <a:cs typeface="+mn-lt"/>
              </a:rPr>
              <a:t> z </a:t>
            </a:r>
            <a:r>
              <a:rPr lang="en-US" sz="2000" err="1">
                <a:ea typeface="+mn-lt"/>
                <a:cs typeface="+mn-lt"/>
              </a:rPr>
              <a:t>rodziną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lub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przyjaciółmi</a:t>
            </a:r>
            <a:r>
              <a:rPr lang="en-US" sz="2000">
                <a:ea typeface="+mn-lt"/>
                <a:cs typeface="+mn-lt"/>
              </a:rPr>
              <a:t> i miło </a:t>
            </a:r>
            <a:r>
              <a:rPr lang="en-US" sz="2000" err="1">
                <a:ea typeface="+mn-lt"/>
                <a:cs typeface="+mn-lt"/>
              </a:rPr>
              <a:t>spędzić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czas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endParaRPr lang="en-US" sz="17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4666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2DD3E-2149-4B5E-A90C-88EB5FF22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4015092" cy="1315836"/>
          </a:xfrm>
        </p:spPr>
        <p:txBody>
          <a:bodyPr/>
          <a:lstStyle/>
          <a:p>
            <a:pPr algn="ctr"/>
            <a:r>
              <a:rPr lang="en-US" b="1" dirty="0" err="1">
                <a:cs typeface="Calibri Light"/>
              </a:rPr>
              <a:t>Bieganie</a:t>
            </a:r>
            <a:endParaRPr lang="en-US" b="1">
              <a:cs typeface="Calibri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0759C-03C6-4B4F-A13E-7EA4633AD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40437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b="0" err="1">
                <a:cs typeface="Calibri"/>
              </a:rPr>
              <a:t>Bieganie</a:t>
            </a:r>
            <a:r>
              <a:rPr lang="en-US" sz="2400" b="0" dirty="0">
                <a:cs typeface="Calibri"/>
              </a:rPr>
              <a:t> jest </a:t>
            </a:r>
            <a:r>
              <a:rPr lang="en-US" b="0" err="1">
                <a:cs typeface="Calibri"/>
              </a:rPr>
              <a:t>kolejnym</a:t>
            </a:r>
            <a:r>
              <a:rPr lang="en-US" b="0" dirty="0">
                <a:cs typeface="Calibri"/>
              </a:rPr>
              <a:t> </a:t>
            </a:r>
            <a:r>
              <a:rPr lang="en-US" b="0" err="1">
                <a:cs typeface="Calibri"/>
              </a:rPr>
              <a:t>sposobem</a:t>
            </a:r>
            <a:r>
              <a:rPr lang="en-US" b="0" dirty="0">
                <a:cs typeface="Calibri"/>
              </a:rPr>
              <a:t> </a:t>
            </a:r>
            <a:r>
              <a:rPr lang="en-US" b="0" err="1">
                <a:cs typeface="Calibri"/>
              </a:rPr>
              <a:t>na</a:t>
            </a:r>
            <a:r>
              <a:rPr lang="en-US" sz="2400" b="0" dirty="0">
                <a:cs typeface="Calibri"/>
              </a:rPr>
              <a:t> </a:t>
            </a:r>
            <a:r>
              <a:rPr lang="en-US" sz="2400" b="0" err="1">
                <a:cs typeface="Calibri"/>
              </a:rPr>
              <a:t>spędzanie</a:t>
            </a:r>
            <a:r>
              <a:rPr lang="en-US" sz="2400" b="0" dirty="0">
                <a:cs typeface="Calibri"/>
              </a:rPr>
              <a:t> </a:t>
            </a:r>
            <a:r>
              <a:rPr lang="en-US" sz="2400" b="0" err="1">
                <a:cs typeface="Calibri"/>
              </a:rPr>
              <a:t>wolnego</a:t>
            </a:r>
            <a:r>
              <a:rPr lang="en-US" sz="2400" b="0" dirty="0">
                <a:cs typeface="Calibri"/>
              </a:rPr>
              <a:t> </a:t>
            </a:r>
            <a:r>
              <a:rPr lang="en-US" sz="2400" b="0" err="1">
                <a:cs typeface="Calibri"/>
              </a:rPr>
              <a:t>czasu</a:t>
            </a:r>
            <a:r>
              <a:rPr lang="en-US" sz="2400" b="0" dirty="0">
                <a:cs typeface="Calibri"/>
              </a:rPr>
              <a:t>. </a:t>
            </a:r>
            <a:r>
              <a:rPr lang="en-US" b="0" dirty="0">
                <a:cs typeface="Calibri"/>
              </a:rPr>
              <a:t>Jest to</a:t>
            </a:r>
            <a:r>
              <a:rPr lang="en-US" sz="2400" b="0" dirty="0">
                <a:cs typeface="Calibri"/>
              </a:rPr>
              <a:t> </a:t>
            </a:r>
            <a:r>
              <a:rPr lang="en-US" sz="2400" b="0" err="1">
                <a:cs typeface="Calibri"/>
              </a:rPr>
              <a:t>najprostszy</a:t>
            </a:r>
            <a:r>
              <a:rPr lang="en-US" sz="2400" b="0" dirty="0">
                <a:cs typeface="Calibri"/>
              </a:rPr>
              <a:t> </a:t>
            </a:r>
            <a:r>
              <a:rPr lang="en-US" sz="2400" b="0" err="1">
                <a:cs typeface="Calibri"/>
              </a:rPr>
              <a:t>sposób</a:t>
            </a:r>
            <a:r>
              <a:rPr lang="en-US" sz="2400" b="0" dirty="0">
                <a:cs typeface="Calibri"/>
              </a:rPr>
              <a:t> </a:t>
            </a:r>
            <a:r>
              <a:rPr lang="en-US" sz="2400" b="0" err="1">
                <a:cs typeface="Calibri"/>
              </a:rPr>
              <a:t>na</a:t>
            </a:r>
            <a:r>
              <a:rPr lang="en-US" b="0" dirty="0">
                <a:cs typeface="Calibri"/>
              </a:rPr>
              <a:t> </a:t>
            </a:r>
            <a:r>
              <a:rPr lang="en-US" b="0" err="1">
                <a:cs typeface="Calibri"/>
              </a:rPr>
              <a:t>zachowanie</a:t>
            </a:r>
            <a:r>
              <a:rPr lang="en-US" b="0" dirty="0">
                <a:cs typeface="Calibri"/>
              </a:rPr>
              <a:t> </a:t>
            </a:r>
            <a:r>
              <a:rPr lang="en-US" sz="2400" b="0" err="1">
                <a:cs typeface="Calibri"/>
              </a:rPr>
              <a:t>zdrowia</a:t>
            </a:r>
            <a:r>
              <a:rPr lang="en-US" sz="2400" b="0" dirty="0">
                <a:cs typeface="Calibri"/>
              </a:rPr>
              <a:t>, </a:t>
            </a:r>
            <a:r>
              <a:rPr lang="en-US" sz="2400" b="0" err="1">
                <a:cs typeface="Calibri"/>
              </a:rPr>
              <a:t>dobrej</a:t>
            </a:r>
            <a:r>
              <a:rPr lang="en-US" sz="2400" b="0" dirty="0">
                <a:cs typeface="Calibri"/>
              </a:rPr>
              <a:t> </a:t>
            </a:r>
            <a:r>
              <a:rPr lang="en-US" sz="2400" b="0" err="1">
                <a:cs typeface="Calibri"/>
              </a:rPr>
              <a:t>sylwetki</a:t>
            </a:r>
            <a:r>
              <a:rPr lang="en-US" b="0">
                <a:cs typeface="Calibri"/>
              </a:rPr>
              <a:t> i samopoczucia</a:t>
            </a:r>
            <a:r>
              <a:rPr lang="en-US" b="0" dirty="0">
                <a:cs typeface="Calibri"/>
              </a:rPr>
              <a:t>.</a:t>
            </a:r>
            <a:endParaRPr lang="en-US" sz="2400" b="0" dirty="0">
              <a:cs typeface="Calibri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9ADAEB0F-4127-4B81-BB36-AA5974F364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39" y="3701391"/>
            <a:ext cx="3621525" cy="2799742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2B8071-0CEA-4A48-8638-6353DBFE9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4791" y="1720074"/>
            <a:ext cx="2943810" cy="37644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cs typeface="Calibri"/>
              </a:rPr>
              <a:t>Co daje bieganie?</a:t>
            </a:r>
            <a:endParaRPr lang="en-US" dirty="0">
              <a:cs typeface="Calibri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86BF74-EEC6-4770-97A3-D6547FC4C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8877" y="2096514"/>
            <a:ext cx="3877664" cy="3635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ea typeface="+mn-lt"/>
                <a:cs typeface="+mn-lt"/>
              </a:rPr>
              <a:t>Usprawnia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pracę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serca</a:t>
            </a:r>
            <a:endParaRPr lang="en-US" sz="2000">
              <a:ea typeface="+mn-lt"/>
              <a:cs typeface="+mn-lt"/>
            </a:endParaRPr>
          </a:p>
          <a:p>
            <a:r>
              <a:rPr lang="en-US" sz="2000" dirty="0" err="1">
                <a:cs typeface="Calibri"/>
              </a:rPr>
              <a:t>Wzmacnia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mięśnie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Zapobiega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cukrzycy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Wzmacnia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kości</a:t>
            </a:r>
            <a:r>
              <a:rPr lang="en-US" sz="2000" dirty="0">
                <a:cs typeface="Calibri"/>
              </a:rPr>
              <a:t> I </a:t>
            </a:r>
            <a:r>
              <a:rPr lang="en-US" sz="2000" dirty="0" err="1">
                <a:cs typeface="Calibri"/>
              </a:rPr>
              <a:t>zapobiega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osteoporozie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Redukuje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stres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Poprawia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samopoczucie</a:t>
            </a:r>
            <a:r>
              <a:rPr lang="en-US" sz="2000" dirty="0">
                <a:cs typeface="Calibri"/>
              </a:rPr>
              <a:t> I </a:t>
            </a:r>
            <a:r>
              <a:rPr lang="en-US" sz="2000" dirty="0" err="1">
                <a:cs typeface="Calibri"/>
              </a:rPr>
              <a:t>sen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Zapobiega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otyłości</a:t>
            </a:r>
          </a:p>
          <a:p>
            <a:r>
              <a:rPr lang="en-US" sz="2000" dirty="0" err="1">
                <a:cs typeface="Calibri"/>
              </a:rPr>
              <a:t>Poprawia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wydolność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organizmu</a:t>
            </a:r>
          </a:p>
        </p:txBody>
      </p:sp>
    </p:spTree>
    <p:extLst>
      <p:ext uri="{BB962C8B-B14F-4D97-AF65-F5344CB8AC3E}">
        <p14:creationId xmlns:p14="http://schemas.microsoft.com/office/powerpoint/2010/main" val="242888395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78059F-FDFB-41E1-8576-C3192494D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8377"/>
            <a:ext cx="7896427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cs typeface="Calibri Light"/>
              </a:rPr>
              <a:t>Basen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7F426-471D-44B4-8BE4-A2BB3345F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7456"/>
            <a:ext cx="3823335" cy="37957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dirty="0" err="1">
                <a:cs typeface="Calibri" panose="020F0502020204030204"/>
              </a:rPr>
              <a:t>Chodzenie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dirty="0" err="1">
                <a:cs typeface="Calibri" panose="020F0502020204030204"/>
              </a:rPr>
              <a:t>na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dirty="0" err="1">
                <a:cs typeface="Calibri" panose="020F0502020204030204"/>
              </a:rPr>
              <a:t>basen</a:t>
            </a:r>
            <a:r>
              <a:rPr lang="en-US" sz="2100" dirty="0">
                <a:cs typeface="Calibri" panose="020F0502020204030204"/>
              </a:rPr>
              <a:t> jest </a:t>
            </a:r>
            <a:r>
              <a:rPr lang="en-US" sz="2100" dirty="0" err="1">
                <a:cs typeface="Calibri" panose="020F0502020204030204"/>
              </a:rPr>
              <a:t>znakomitym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dirty="0" err="1">
                <a:cs typeface="Calibri" panose="020F0502020204030204"/>
              </a:rPr>
              <a:t>pomysłem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dirty="0" err="1">
                <a:cs typeface="Calibri" panose="020F0502020204030204"/>
              </a:rPr>
              <a:t>na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dirty="0" err="1">
                <a:cs typeface="Calibri" panose="020F0502020204030204"/>
              </a:rPr>
              <a:t>spędzanie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dirty="0" err="1">
                <a:cs typeface="Calibri" panose="020F0502020204030204"/>
              </a:rPr>
              <a:t>czasu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dirty="0" err="1">
                <a:cs typeface="Calibri" panose="020F0502020204030204"/>
              </a:rPr>
              <a:t>wolnego</a:t>
            </a:r>
            <a:r>
              <a:rPr lang="en-US" sz="2100" dirty="0">
                <a:cs typeface="Calibri" panose="020F0502020204030204"/>
              </a:rPr>
              <a:t>. </a:t>
            </a:r>
            <a:r>
              <a:rPr lang="en-US" sz="2100" dirty="0" err="1">
                <a:ea typeface="+mn-lt"/>
                <a:cs typeface="+mn-lt"/>
              </a:rPr>
              <a:t>Pływanie</a:t>
            </a:r>
            <a:r>
              <a:rPr lang="en-US" sz="2100" dirty="0">
                <a:ea typeface="+mn-lt"/>
                <a:cs typeface="+mn-lt"/>
              </a:rPr>
              <a:t> ma </a:t>
            </a:r>
            <a:r>
              <a:rPr lang="en-US" sz="2100" dirty="0" err="1">
                <a:ea typeface="+mn-lt"/>
                <a:cs typeface="+mn-lt"/>
              </a:rPr>
              <a:t>dużo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zalet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między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innymi</a:t>
            </a:r>
            <a:r>
              <a:rPr lang="en-US" sz="2100" dirty="0">
                <a:ea typeface="+mn-lt"/>
                <a:cs typeface="+mn-lt"/>
              </a:rPr>
              <a:t>: </a:t>
            </a:r>
            <a:r>
              <a:rPr lang="en-US" sz="2100" dirty="0" err="1">
                <a:ea typeface="+mn-lt"/>
                <a:cs typeface="+mn-lt"/>
              </a:rPr>
              <a:t>bardzo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dobrze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wpływa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na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zdrowie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i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sylwetkę</a:t>
            </a:r>
            <a:r>
              <a:rPr lang="en-US" sz="2100" dirty="0">
                <a:ea typeface="+mn-lt"/>
                <a:cs typeface="+mn-lt"/>
              </a:rPr>
              <a:t>, </a:t>
            </a:r>
            <a:r>
              <a:rPr lang="en-US" sz="2100" dirty="0" err="1">
                <a:ea typeface="+mn-lt"/>
                <a:cs typeface="+mn-lt"/>
              </a:rPr>
              <a:t>odciąża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kręgosłup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i</a:t>
            </a:r>
            <a:r>
              <a:rPr lang="en-US" sz="2100" dirty="0">
                <a:ea typeface="+mn-lt"/>
                <a:cs typeface="+mn-lt"/>
              </a:rPr>
              <a:t> </a:t>
            </a:r>
            <a:r>
              <a:rPr lang="en-US" sz="2100" dirty="0" err="1">
                <a:ea typeface="+mn-lt"/>
                <a:cs typeface="+mn-lt"/>
              </a:rPr>
              <a:t>angażuje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wszystkie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grupy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mięśni</a:t>
            </a:r>
            <a:r>
              <a:rPr lang="en-US" sz="2100" dirty="0">
                <a:ea typeface="+mn-lt"/>
                <a:cs typeface="+mn-lt"/>
              </a:rPr>
              <a:t>. </a:t>
            </a:r>
            <a:r>
              <a:rPr lang="en-US" sz="2100" dirty="0" err="1">
                <a:ea typeface="+mn-lt"/>
                <a:cs typeface="+mn-lt"/>
              </a:rPr>
              <a:t>Wzmacnia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serce</a:t>
            </a:r>
            <a:r>
              <a:rPr lang="en-US" sz="2100" dirty="0">
                <a:ea typeface="+mn-lt"/>
                <a:cs typeface="+mn-lt"/>
              </a:rPr>
              <a:t> I </a:t>
            </a:r>
            <a:r>
              <a:rPr lang="en-US" sz="2100" dirty="0" err="1">
                <a:ea typeface="+mn-lt"/>
                <a:cs typeface="+mn-lt"/>
              </a:rPr>
              <a:t>poprawia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krążenie</a:t>
            </a:r>
            <a:r>
              <a:rPr lang="en-US" sz="2100" dirty="0">
                <a:ea typeface="+mn-lt"/>
                <a:cs typeface="+mn-lt"/>
              </a:rPr>
              <a:t>. Taki </a:t>
            </a:r>
            <a:r>
              <a:rPr lang="en-US" sz="2100" dirty="0" err="1">
                <a:ea typeface="+mn-lt"/>
                <a:cs typeface="+mn-lt"/>
              </a:rPr>
              <a:t>rodzaj</a:t>
            </a:r>
            <a:r>
              <a:rPr lang="en-US" sz="2100" dirty="0">
                <a:ea typeface="+mn-lt"/>
                <a:cs typeface="+mn-lt"/>
              </a:rPr>
              <a:t> </a:t>
            </a:r>
            <a:r>
              <a:rPr lang="en-US" sz="2100" dirty="0" err="1">
                <a:ea typeface="+mn-lt"/>
                <a:cs typeface="+mn-lt"/>
              </a:rPr>
              <a:t>sportu</a:t>
            </a:r>
            <a:r>
              <a:rPr lang="en-US" sz="2100" dirty="0">
                <a:ea typeface="+mn-lt"/>
                <a:cs typeface="+mn-lt"/>
              </a:rPr>
              <a:t> jest </a:t>
            </a:r>
            <a:r>
              <a:rPr lang="en-US" sz="2100" dirty="0" err="1">
                <a:ea typeface="+mn-lt"/>
                <a:cs typeface="+mn-lt"/>
              </a:rPr>
              <a:t>najskuteczniejszy</a:t>
            </a:r>
            <a:r>
              <a:rPr lang="en-US" sz="2100" dirty="0">
                <a:ea typeface="+mn-lt"/>
                <a:cs typeface="+mn-lt"/>
              </a:rPr>
              <a:t> w </a:t>
            </a:r>
            <a:r>
              <a:rPr lang="en-US" sz="2100" dirty="0" err="1">
                <a:ea typeface="+mn-lt"/>
                <a:cs typeface="+mn-lt"/>
              </a:rPr>
              <a:t>walce</a:t>
            </a:r>
            <a:r>
              <a:rPr lang="en-US" sz="2100" dirty="0">
                <a:ea typeface="+mn-lt"/>
                <a:cs typeface="+mn-lt"/>
              </a:rPr>
              <a:t> z </a:t>
            </a:r>
            <a:r>
              <a:rPr lang="en-US" sz="2100" dirty="0" err="1">
                <a:ea typeface="+mn-lt"/>
                <a:cs typeface="+mn-lt"/>
              </a:rPr>
              <a:t>nadwagą</a:t>
            </a:r>
            <a:r>
              <a:rPr lang="en-US" sz="2100" dirty="0">
                <a:ea typeface="+mn-lt"/>
                <a:cs typeface="+mn-lt"/>
              </a:rPr>
              <a:t>.</a:t>
            </a:r>
            <a:endParaRPr lang="en-US" sz="2100" dirty="0">
              <a:cs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33807-F917-47AC-AAE4-1C1A4A68E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2015" y="2177456"/>
            <a:ext cx="3823335" cy="37957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err="1">
                <a:cs typeface="Calibri" panose="020F0502020204030204"/>
              </a:rPr>
              <a:t>Każdy</a:t>
            </a:r>
            <a:r>
              <a:rPr lang="en-US" sz="2100" dirty="0">
                <a:cs typeface="Calibri" panose="020F0502020204030204"/>
              </a:rPr>
              <a:t> z </a:t>
            </a:r>
            <a:r>
              <a:rPr lang="en-US" sz="2100" err="1">
                <a:cs typeface="Calibri" panose="020F0502020204030204"/>
              </a:rPr>
              <a:t>nas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lubi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trochę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się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pomoczyć</a:t>
            </a:r>
            <a:r>
              <a:rPr lang="en-US" sz="2100" dirty="0">
                <a:cs typeface="Calibri" panose="020F0502020204030204"/>
              </a:rPr>
              <a:t> w </a:t>
            </a:r>
            <a:r>
              <a:rPr lang="en-US" sz="2100" err="1">
                <a:cs typeface="Calibri" panose="020F0502020204030204"/>
              </a:rPr>
              <a:t>wodzie</a:t>
            </a:r>
            <a:r>
              <a:rPr lang="en-US" sz="2100" dirty="0">
                <a:cs typeface="Calibri" panose="020F0502020204030204"/>
              </a:rPr>
              <a:t>. </a:t>
            </a:r>
            <a:r>
              <a:rPr lang="en-US" sz="2100" err="1">
                <a:cs typeface="Calibri" panose="020F0502020204030204"/>
              </a:rPr>
              <a:t>Później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można</a:t>
            </a:r>
            <a:r>
              <a:rPr lang="en-US" sz="2100" dirty="0">
                <a:cs typeface="Calibri" panose="020F0502020204030204"/>
              </a:rPr>
              <a:t> np. </a:t>
            </a:r>
            <a:r>
              <a:rPr lang="en-US" sz="2100" err="1">
                <a:cs typeface="Calibri" panose="020F0502020204030204"/>
              </a:rPr>
              <a:t>Wygrzać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się</a:t>
            </a:r>
            <a:r>
              <a:rPr lang="en-US" sz="2100" dirty="0">
                <a:cs typeface="Calibri" panose="020F0502020204030204"/>
              </a:rPr>
              <a:t> w </a:t>
            </a:r>
            <a:r>
              <a:rPr lang="en-US" sz="2100" err="1">
                <a:cs typeface="Calibri" panose="020F0502020204030204"/>
              </a:rPr>
              <a:t>saunie</a:t>
            </a:r>
            <a:r>
              <a:rPr lang="en-US" sz="2100" dirty="0">
                <a:cs typeface="Calibri" panose="020F0502020204030204"/>
              </a:rPr>
              <a:t>, </a:t>
            </a:r>
            <a:r>
              <a:rPr lang="en-US" sz="2100" err="1">
                <a:cs typeface="Calibri" panose="020F0502020204030204"/>
              </a:rPr>
              <a:t>która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pomaga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nam</a:t>
            </a:r>
            <a:r>
              <a:rPr lang="en-US" sz="2100" dirty="0">
                <a:cs typeface="Calibri" panose="020F0502020204030204"/>
              </a:rPr>
              <a:t> w </a:t>
            </a:r>
            <a:r>
              <a:rPr lang="en-US" sz="2100" err="1">
                <a:cs typeface="Calibri" panose="020F0502020204030204"/>
              </a:rPr>
              <a:t>oczyszczaniu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skóry</a:t>
            </a:r>
            <a:r>
              <a:rPr lang="en-US" sz="2100">
                <a:cs typeface="Calibri" panose="020F0502020204030204"/>
              </a:rPr>
              <a:t> i zdobyciu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lepszej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odporności</a:t>
            </a:r>
            <a:r>
              <a:rPr lang="en-US" sz="2100" dirty="0">
                <a:cs typeface="Calibri" panose="020F0502020204030204"/>
              </a:rPr>
              <a:t>, a </a:t>
            </a:r>
            <a:r>
              <a:rPr lang="en-US" sz="2100" err="1">
                <a:cs typeface="Calibri" panose="020F0502020204030204"/>
              </a:rPr>
              <a:t>także</a:t>
            </a:r>
            <a:r>
              <a:rPr lang="en-US" sz="2100" dirty="0">
                <a:cs typeface="Calibri" panose="020F0502020204030204"/>
              </a:rPr>
              <a:t> w </a:t>
            </a:r>
            <a:r>
              <a:rPr lang="en-US" sz="2100" err="1">
                <a:cs typeface="Calibri" panose="020F0502020204030204"/>
              </a:rPr>
              <a:t>zrelaksowaniu</a:t>
            </a:r>
            <a:r>
              <a:rPr lang="en-US" sz="2100" dirty="0">
                <a:cs typeface="Calibri" panose="020F0502020204030204"/>
              </a:rPr>
              <a:t> </a:t>
            </a:r>
            <a:r>
              <a:rPr lang="en-US" sz="2100" err="1">
                <a:cs typeface="Calibri" panose="020F0502020204030204"/>
              </a:rPr>
              <a:t>się</a:t>
            </a:r>
            <a:r>
              <a:rPr lang="en-US" sz="2100" dirty="0"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02981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6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5A8052-BEF0-4989-AF74-510C87A98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682" y="1163848"/>
            <a:ext cx="7372350" cy="1325880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  <a:cs typeface="Calibri Light"/>
              </a:rPr>
              <a:t>Hulajnoga</a:t>
            </a:r>
            <a:r>
              <a:rPr lang="en-US" b="1" dirty="0">
                <a:solidFill>
                  <a:schemeClr val="tx2"/>
                </a:solidFill>
                <a:cs typeface="Calibri Light"/>
              </a:rPr>
              <a:t> </a:t>
            </a:r>
            <a:r>
              <a:rPr lang="en-US" b="1" dirty="0" err="1">
                <a:solidFill>
                  <a:schemeClr val="tx2"/>
                </a:solidFill>
                <a:cs typeface="Calibri Light"/>
              </a:rPr>
              <a:t>lub</a:t>
            </a:r>
            <a:r>
              <a:rPr lang="en-US" b="1" dirty="0">
                <a:solidFill>
                  <a:schemeClr val="tx2"/>
                </a:solidFill>
                <a:cs typeface="Calibri Light"/>
              </a:rPr>
              <a:t> </a:t>
            </a:r>
            <a:r>
              <a:rPr lang="en-US" b="1" dirty="0" err="1">
                <a:solidFill>
                  <a:schemeClr val="tx2"/>
                </a:solidFill>
                <a:cs typeface="Calibri Light"/>
              </a:rPr>
              <a:t>rolki</a:t>
            </a:r>
            <a:endParaRPr lang="en-US" b="1" dirty="0" err="1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1"/>
            <a:ext cx="2521551" cy="2522848"/>
            <a:chOff x="-305" y="-1"/>
            <a:chExt cx="3832880" cy="2876136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32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34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9">
            <a:extLst>
              <a:ext uri="{FF2B5EF4-FFF2-40B4-BE49-F238E27FC236}">
                <a16:creationId xmlns:a16="http://schemas.microsoft.com/office/drawing/2014/main" id="{FA92395A-954C-4679-A2D8-2A0A88065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3" y="3206157"/>
            <a:ext cx="3716020" cy="248044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3EA8AA-BEA1-4610-B721-FB812689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153" y="2827419"/>
            <a:ext cx="3771900" cy="32276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Hulajnoga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,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rolki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czy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wrotki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 to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również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znakomity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pomysł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Zdecydowanie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taka forma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aktywności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poprawi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nam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humor, a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także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kondycję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Skakanka</a:t>
            </a:r>
            <a:r>
              <a:rPr lang="en-US" sz="2000">
                <a:solidFill>
                  <a:schemeClr val="tx2"/>
                </a:solidFill>
                <a:cs typeface="Calibri" panose="020F0502020204030204"/>
              </a:rPr>
              <a:t> i hula 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hoop,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które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pomoże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nam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wysmuklić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talię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jest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również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świetnym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Calibri" panose="020F0502020204030204"/>
              </a:rPr>
              <a:t>wyborem</a:t>
            </a:r>
            <a:r>
              <a:rPr lang="en-US" sz="2000" dirty="0">
                <a:solidFill>
                  <a:schemeClr val="tx2"/>
                </a:solidFill>
                <a:cs typeface="Calibri" panose="020F0502020204030204"/>
              </a:rPr>
              <a:t>.</a:t>
            </a:r>
          </a:p>
        </p:txBody>
      </p:sp>
      <p:grpSp>
        <p:nvGrpSpPr>
          <p:cNvPr id="30" name="Group 36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7370569" y="5084569"/>
            <a:ext cx="2151670" cy="1395192"/>
            <a:chOff x="-305" y="-4155"/>
            <a:chExt cx="2514948" cy="217433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246255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9144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9CE04-53F3-4E3F-BB69-F4AFD2F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77" y="548640"/>
            <a:ext cx="7157553" cy="118872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Taniec</a:t>
            </a:r>
            <a:endParaRPr lang="en-US" b="1" dirty="0" err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8D389-449C-4C0D-B96B-2EB46F431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490" y="2431765"/>
            <a:ext cx="6207019" cy="33200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Jest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wiele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rodzajów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tańca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dlatego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każdy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znajdzie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coś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dla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siebie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. Jest to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świetna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zabawa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nawet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dla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osób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które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nie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potrafią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tańczyć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Można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zapisać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się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różne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zajęcia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taneczne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 i rozwinąć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swoje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zainteresowania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pasję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Dzięki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chodzeniu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takiego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typu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zajęcia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możemy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poprawić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kondycję i samopoczucie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oraz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poznać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nowych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przyjaciół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8439" y="5970896"/>
            <a:ext cx="7475562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7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3997" cy="6858000"/>
            <a:chOff x="1" y="0"/>
            <a:chExt cx="12191996" cy="6858000"/>
          </a:xfrm>
        </p:grpSpPr>
        <p:sp useBgFill="1">
          <p:nvSpPr>
            <p:cNvPr id="12" name="Rectangle 11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F7C7D7-77EC-4ED5-BA85-F454E009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8" y="662400"/>
            <a:ext cx="3387379" cy="1492132"/>
          </a:xfrm>
        </p:spPr>
        <p:txBody>
          <a:bodyPr anchor="t">
            <a:normAutofit/>
          </a:bodyPr>
          <a:lstStyle/>
          <a:p>
            <a:r>
              <a:rPr lang="en-US" b="1" dirty="0">
                <a:cs typeface="Calibri Light"/>
              </a:rPr>
              <a:t>Gry </a:t>
            </a:r>
            <a:r>
              <a:rPr lang="en-US" b="1" dirty="0" err="1">
                <a:cs typeface="Calibri Light"/>
              </a:rPr>
              <a:t>zespołowe</a:t>
            </a:r>
            <a:endParaRPr lang="en-US" b="1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CF601-A055-4BA4-95AB-93892183A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89" y="2286001"/>
            <a:ext cx="3817791" cy="38642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Do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aktywnych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sposobów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spędzania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czasu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można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również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zaliczyć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gry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zespołowe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takie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jak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koszykówka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,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piłka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nożna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,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siatkówka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I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wiele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innych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.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Warto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spotkać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się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z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przyjaciółmi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lub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rodziną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 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i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 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urządzić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mały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mecz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. Jest to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świetna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zabawa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. Poza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tym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gry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zespołowe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odziałują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sprawność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fizyczną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(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zwłaszcza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na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wydolność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),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pozwalają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rozwijąć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logiczne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myślenie</a:t>
            </a:r>
            <a:r>
              <a:rPr lang="en-US" sz="200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 i akceptację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porażki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w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przypadku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przegranej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, a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także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rozwijają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 nasze </a:t>
            </a:r>
            <a:r>
              <a:rPr lang="en-US" sz="2000" err="1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umiejętności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cs typeface="Calibri" panose="020F0502020204030204"/>
              </a:rPr>
              <a:t> i pasje.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0531" y="0"/>
            <a:ext cx="4803469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0BEAFBC-128E-4AA6-9D80-271F31D260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45" r="9522"/>
          <a:stretch/>
        </p:blipFill>
        <p:spPr>
          <a:xfrm>
            <a:off x="4502415" y="10"/>
            <a:ext cx="4641585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ln w="203200">
            <a:noFill/>
          </a:ln>
        </p:spPr>
      </p:pic>
    </p:spTree>
    <p:extLst>
      <p:ext uri="{BB962C8B-B14F-4D97-AF65-F5344CB8AC3E}">
        <p14:creationId xmlns:p14="http://schemas.microsoft.com/office/powerpoint/2010/main" val="143531171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53379E36B536438F7FB418344CB057" ma:contentTypeVersion="2" ma:contentTypeDescription="Utwórz nowy dokument." ma:contentTypeScope="" ma:versionID="338636aaf6d3ff8b4f0d1f221da4cb99">
  <xsd:schema xmlns:xsd="http://www.w3.org/2001/XMLSchema" xmlns:xs="http://www.w3.org/2001/XMLSchema" xmlns:p="http://schemas.microsoft.com/office/2006/metadata/properties" xmlns:ns2="5c741608-ecc6-4515-b03f-bc51fadf3924" targetNamespace="http://schemas.microsoft.com/office/2006/metadata/properties" ma:root="true" ma:fieldsID="eb7a9be67aeebef73fc5fdaf2c1c504b" ns2:_="">
    <xsd:import namespace="5c741608-ecc6-4515-b03f-bc51fadf39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41608-ecc6-4515-b03f-bc51fadf39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412179-2BB8-4A57-8CD0-FA9AC95E08D3}"/>
</file>

<file path=customXml/itemProps2.xml><?xml version="1.0" encoding="utf-8"?>
<ds:datastoreItem xmlns:ds="http://schemas.openxmlformats.org/officeDocument/2006/customXml" ds:itemID="{289ECE4B-2169-4648-8BE3-00BFC44EEB3C}"/>
</file>

<file path=customXml/itemProps3.xml><?xml version="1.0" encoding="utf-8"?>
<ds:datastoreItem xmlns:ds="http://schemas.openxmlformats.org/officeDocument/2006/customXml" ds:itemID="{657106BF-BFAA-47E8-941C-2C07CA21B63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Motyw pakietu Office</vt:lpstr>
      <vt:lpstr>SPOSOBY SPĘDZANIA WOLNEGO CZASU</vt:lpstr>
      <vt:lpstr>Jak spędzać wolny czas?</vt:lpstr>
      <vt:lpstr>Spacer</vt:lpstr>
      <vt:lpstr>Rower</vt:lpstr>
      <vt:lpstr>Bieganie</vt:lpstr>
      <vt:lpstr>Basen</vt:lpstr>
      <vt:lpstr>Hulajnoga lub rolki</vt:lpstr>
      <vt:lpstr>Taniec</vt:lpstr>
      <vt:lpstr>Gry zespołowe</vt:lpstr>
      <vt:lpstr>Pływanie w kajakach I rowerkach wodnych</vt:lpstr>
      <vt:lpstr>UWAGA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754</cp:revision>
  <dcterms:created xsi:type="dcterms:W3CDTF">2021-03-05T09:53:48Z</dcterms:created>
  <dcterms:modified xsi:type="dcterms:W3CDTF">2021-03-29T08:20:30Z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0x0101009F53379E36B536438F7FB418344CB057</vt:lpwstr>
  </property>
</Properties>
</file>