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8" r:id="rId4"/>
    <p:sldId id="257" r:id="rId5"/>
    <p:sldId id="260" r:id="rId6"/>
    <p:sldId id="261" r:id="rId7"/>
    <p:sldId id="262" r:id="rId8"/>
    <p:sldId id="259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999C-57A9-4DE8-8435-10C0F153AA18}" type="datetimeFigureOut">
              <a:rPr lang="pl-PL" smtClean="0"/>
              <a:t>2020-05-18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FD40F-5372-4538-8698-E7DD257054AA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999C-57A9-4DE8-8435-10C0F153AA18}" type="datetimeFigureOut">
              <a:rPr lang="pl-PL" smtClean="0"/>
              <a:t>2020-05-18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FD40F-5372-4538-8698-E7DD257054A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999C-57A9-4DE8-8435-10C0F153AA18}" type="datetimeFigureOut">
              <a:rPr lang="pl-PL" smtClean="0"/>
              <a:t>2020-05-18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FD40F-5372-4538-8698-E7DD257054A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999C-57A9-4DE8-8435-10C0F153AA18}" type="datetimeFigureOut">
              <a:rPr lang="pl-PL" smtClean="0"/>
              <a:t>2020-05-18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FD40F-5372-4538-8698-E7DD257054AA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999C-57A9-4DE8-8435-10C0F153AA18}" type="datetimeFigureOut">
              <a:rPr lang="pl-PL" smtClean="0"/>
              <a:t>2020-05-18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FD40F-5372-4538-8698-E7DD257054A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999C-57A9-4DE8-8435-10C0F153AA18}" type="datetimeFigureOut">
              <a:rPr lang="pl-PL" smtClean="0"/>
              <a:t>2020-05-18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FD40F-5372-4538-8698-E7DD257054AA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999C-57A9-4DE8-8435-10C0F153AA18}" type="datetimeFigureOut">
              <a:rPr lang="pl-PL" smtClean="0"/>
              <a:t>2020-05-18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FD40F-5372-4538-8698-E7DD257054AA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999C-57A9-4DE8-8435-10C0F153AA18}" type="datetimeFigureOut">
              <a:rPr lang="pl-PL" smtClean="0"/>
              <a:t>2020-05-18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FD40F-5372-4538-8698-E7DD257054A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999C-57A9-4DE8-8435-10C0F153AA18}" type="datetimeFigureOut">
              <a:rPr lang="pl-PL" smtClean="0"/>
              <a:t>2020-05-18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FD40F-5372-4538-8698-E7DD257054A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999C-57A9-4DE8-8435-10C0F153AA18}" type="datetimeFigureOut">
              <a:rPr lang="pl-PL" smtClean="0"/>
              <a:t>2020-05-18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FD40F-5372-4538-8698-E7DD257054A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999C-57A9-4DE8-8435-10C0F153AA18}" type="datetimeFigureOut">
              <a:rPr lang="pl-PL" smtClean="0"/>
              <a:t>2020-05-18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FD40F-5372-4538-8698-E7DD257054AA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932999C-57A9-4DE8-8435-10C0F153AA18}" type="datetimeFigureOut">
              <a:rPr lang="pl-PL" smtClean="0"/>
              <a:t>2020-05-18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EFD40F-5372-4538-8698-E7DD257054AA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67544" y="764704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</a:t>
            </a:r>
            <a:r>
              <a:rPr lang="pl-PL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Pilgrim</a:t>
            </a:r>
            <a:r>
              <a:rPr lang="pl-PL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pl-PL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Pope</a:t>
            </a:r>
            <a:endParaRPr lang="pl-PL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pl-PL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pl-PL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Admin\Desktop\1280px-Pope_John_Paul_II_(197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642860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24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00th-Birthday-John-Paul-II-pilgrimage-to-po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2" y="1124744"/>
            <a:ext cx="9066717" cy="472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65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Admin\Desktop\JPIITravelsMap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92696"/>
            <a:ext cx="965232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80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7504" y="116632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l-PL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257920" y="188640"/>
            <a:ext cx="696254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January – 1 </a:t>
            </a:r>
            <a:r>
              <a:rPr lang="pl-P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1979</a:t>
            </a:r>
          </a:p>
          <a:p>
            <a:r>
              <a:rPr lang="pl-PL" sz="2400" b="1" dirty="0" smtClean="0">
                <a:solidFill>
                  <a:srgbClr val="0000FF"/>
                </a:solidFill>
              </a:rPr>
              <a:t>the </a:t>
            </a:r>
            <a:r>
              <a:rPr lang="pl-PL" sz="2400" b="1" dirty="0" err="1" smtClean="0">
                <a:solidFill>
                  <a:srgbClr val="0000FF"/>
                </a:solidFill>
              </a:rPr>
              <a:t>Dominican</a:t>
            </a:r>
            <a:r>
              <a:rPr lang="pl-PL" sz="2400" b="1" dirty="0" smtClean="0">
                <a:solidFill>
                  <a:srgbClr val="0000FF"/>
                </a:solidFill>
              </a:rPr>
              <a:t> Republic, Mexico, the </a:t>
            </a:r>
            <a:r>
              <a:rPr lang="pl-PL" sz="2400" b="1" dirty="0" err="1" smtClean="0">
                <a:solidFill>
                  <a:srgbClr val="0000FF"/>
                </a:solidFill>
              </a:rPr>
              <a:t>Bahamas</a:t>
            </a:r>
            <a:endParaRPr lang="pl-PL" sz="24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C:\Users\Admin\Desktop\1280px-Flag_of_the_Dominican_Republic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45" y="1373795"/>
            <a:ext cx="2052064" cy="136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1920px-Flag_of_Mexic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73795"/>
            <a:ext cx="2389290" cy="136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1920px-Flag_of_the_Bahamas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85804"/>
            <a:ext cx="2685327" cy="134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John-Paul-I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6992"/>
            <a:ext cx="2300833" cy="304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dt.common.streams.StreamServer.cl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21" y="3356992"/>
            <a:ext cx="3132943" cy="304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29-orig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56992"/>
            <a:ext cx="3040748" cy="304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8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7503" y="323503"/>
            <a:ext cx="9380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l-PL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928592" y="124024"/>
            <a:ext cx="2821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2-10 </a:t>
            </a:r>
            <a:r>
              <a:rPr lang="pl-P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1979</a:t>
            </a:r>
          </a:p>
        </p:txBody>
      </p:sp>
      <p:pic>
        <p:nvPicPr>
          <p:cNvPr id="3076" name="Picture 4" descr="C:\Users\Admin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224" y="3501008"/>
            <a:ext cx="48768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Admin\Desktop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38" y="1678834"/>
            <a:ext cx="4363114" cy="245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esktop\a81134a4d4f84aac45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38" y="4344222"/>
            <a:ext cx="3816270" cy="242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krakowwhitemar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889" y="-243408"/>
            <a:ext cx="4052135" cy="257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Admin\Desktop\1920px-Flag_of_Poland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529" y="627842"/>
            <a:ext cx="1616839" cy="101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10574"/>
            <a:ext cx="2706862" cy="151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56bdd664bb278e894f67799d4093c64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925" y="74841"/>
            <a:ext cx="1101542" cy="170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4a94410f3b1f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962" y="1868982"/>
            <a:ext cx="1931729" cy="181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846334" y="677446"/>
            <a:ext cx="901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solidFill>
                  <a:srgbClr val="0000FF"/>
                </a:solidFill>
              </a:rPr>
              <a:t>Poland</a:t>
            </a:r>
          </a:p>
        </p:txBody>
      </p:sp>
    </p:spTree>
    <p:extLst>
      <p:ext uri="{BB962C8B-B14F-4D97-AF65-F5344CB8AC3E}">
        <p14:creationId xmlns:p14="http://schemas.microsoft.com/office/powerpoint/2010/main" val="43935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987478" y="188640"/>
            <a:ext cx="550343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</a:t>
            </a:r>
            <a:r>
              <a:rPr lang="pl-P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8 </a:t>
            </a:r>
            <a:r>
              <a:rPr lang="pl-P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1979</a:t>
            </a:r>
          </a:p>
          <a:p>
            <a:pPr algn="ctr"/>
            <a:r>
              <a:rPr lang="pl-PL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Ireland</a:t>
            </a:r>
            <a:r>
              <a:rPr lang="pl-PL" sz="2400" b="1" dirty="0" smtClean="0">
                <a:solidFill>
                  <a:srgbClr val="0000FF"/>
                </a:solidFill>
              </a:rPr>
              <a:t>, the USA</a:t>
            </a:r>
            <a:endParaRPr lang="pl-PL" sz="2400" b="1" dirty="0">
              <a:solidFill>
                <a:srgbClr val="0000FF"/>
              </a:solidFill>
            </a:endParaRPr>
          </a:p>
        </p:txBody>
      </p:sp>
      <p:pic>
        <p:nvPicPr>
          <p:cNvPr id="1027" name="Picture 3" descr="C:\Users\Admin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40" y="3498546"/>
            <a:ext cx="59055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R-11962502-1525650939-8776.p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58026"/>
            <a:ext cx="260985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R-5677324-1399712557-4460.jpe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14" y="2119842"/>
            <a:ext cx="2559254" cy="257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pope-john-paul-ii-39-s-1979-visit-to-ireland-in-pictur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319" y="1327413"/>
            <a:ext cx="3245794" cy="162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Admin\Desktop\170831706-95d837c3-d97f-46f6-b23f-c70e2018619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3" y="4788817"/>
            <a:ext cx="3084843" cy="195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Admin\Desktop\1920px-Flag_of_Ireland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76" y="758026"/>
            <a:ext cx="2560092" cy="128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ole tekstowe 16"/>
          <p:cNvSpPr txBox="1"/>
          <p:nvPr/>
        </p:nvSpPr>
        <p:spPr>
          <a:xfrm>
            <a:off x="329092" y="-6647"/>
            <a:ext cx="11416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pl-P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687783" y="3046288"/>
            <a:ext cx="2122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29-30 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805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059832" y="116464"/>
            <a:ext cx="55034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</a:t>
            </a:r>
            <a:r>
              <a:rPr lang="pl-P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8 </a:t>
            </a:r>
            <a:r>
              <a:rPr lang="pl-P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1979</a:t>
            </a:r>
          </a:p>
          <a:p>
            <a:r>
              <a:rPr lang="pl-PL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Ireland</a:t>
            </a:r>
            <a:r>
              <a:rPr lang="pl-PL" sz="2000" b="1" dirty="0" smtClean="0">
                <a:solidFill>
                  <a:srgbClr val="0000FF"/>
                </a:solidFill>
              </a:rPr>
              <a:t>, </a:t>
            </a:r>
            <a:r>
              <a:rPr lang="pl-PL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USA</a:t>
            </a:r>
            <a:endParaRPr lang="pl-PL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Admin\Desktop\8ed181ee941da4e1d09897d2162e47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38" y="0"/>
            <a:ext cx="2576314" cy="394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1"/>
          <p:cNvSpPr txBox="1"/>
          <p:nvPr/>
        </p:nvSpPr>
        <p:spPr>
          <a:xfrm>
            <a:off x="103159" y="-99393"/>
            <a:ext cx="11416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1" name="Picture 3" descr="C:\Users\Admin\Desktop\91IP41WH6D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27" y="3956098"/>
            <a:ext cx="2188383" cy="291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D8EZCM5W4AAutj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774" y="1193682"/>
            <a:ext cx="454342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ARK19791006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993904"/>
            <a:ext cx="1689904" cy="153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AP23700097067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93888"/>
            <a:ext cx="1688778" cy="161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EP-140328634.jpg&amp;updated=201403271116&amp;MaxW=800&amp;MaxH=800&amp;nobord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08" y="4873694"/>
            <a:ext cx="2648440" cy="176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\Desktop\s-l4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31701"/>
            <a:ext cx="3728968" cy="208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\Desktop\61Da4M+ecnL._AC_SX355_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55073"/>
            <a:ext cx="1524334" cy="90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355976" y="1268760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1-8 </a:t>
            </a:r>
            <a:r>
              <a:rPr lang="pl-PL" b="1" dirty="0" err="1" smtClean="0"/>
              <a:t>October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35515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059832" y="34290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tbc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20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133</TotalTime>
  <Words>50</Words>
  <Application>Microsoft Office PowerPoint</Application>
  <PresentationFormat>Pokaz na ekranie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Aerodynamiczny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Admin</dc:creator>
  <cp:lastModifiedBy>Admin</cp:lastModifiedBy>
  <cp:revision>11</cp:revision>
  <dcterms:created xsi:type="dcterms:W3CDTF">2020-03-01T16:19:56Z</dcterms:created>
  <dcterms:modified xsi:type="dcterms:W3CDTF">2020-05-18T18:21:47Z</dcterms:modified>
</cp:coreProperties>
</file>