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82" r:id="rId3"/>
    <p:sldId id="260" r:id="rId4"/>
    <p:sldId id="283" r:id="rId5"/>
    <p:sldId id="284" r:id="rId6"/>
    <p:sldId id="285" r:id="rId7"/>
    <p:sldId id="287" r:id="rId8"/>
    <p:sldId id="295" r:id="rId9"/>
    <p:sldId id="298" r:id="rId10"/>
    <p:sldId id="286" r:id="rId11"/>
    <p:sldId id="256" r:id="rId12"/>
    <p:sldId id="257" r:id="rId13"/>
    <p:sldId id="258" r:id="rId14"/>
    <p:sldId id="261" r:id="rId15"/>
    <p:sldId id="262" r:id="rId16"/>
    <p:sldId id="299" r:id="rId17"/>
    <p:sldId id="264" r:id="rId18"/>
    <p:sldId id="291" r:id="rId19"/>
    <p:sldId id="263" r:id="rId20"/>
    <p:sldId id="296" r:id="rId21"/>
    <p:sldId id="297" r:id="rId22"/>
    <p:sldId id="265" r:id="rId23"/>
    <p:sldId id="294" r:id="rId24"/>
    <p:sldId id="292" r:id="rId25"/>
    <p:sldId id="288" r:id="rId26"/>
    <p:sldId id="266" r:id="rId27"/>
    <p:sldId id="290" r:id="rId28"/>
    <p:sldId id="281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5F8FF5-1B74-4E06-B76A-C32F509B5828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D4DBAE-183F-4A4C-ABB2-4782B4E886F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POLAND\thumb2-robert-lewandowski-4k-2022-poland-national-team-soc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23" y="3356992"/>
            <a:ext cx="5269397" cy="32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ownloads\i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644"/>
            <a:ext cx="4824536" cy="33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98518" y="133644"/>
            <a:ext cx="380905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/>
              <a:t>Everybody</a:t>
            </a:r>
            <a:r>
              <a:rPr lang="pl-PL" sz="2800" dirty="0" smtClean="0"/>
              <a:t> </a:t>
            </a:r>
            <a:r>
              <a:rPr lang="pl-PL" sz="2800" dirty="0" err="1" smtClean="0"/>
              <a:t>knows</a:t>
            </a:r>
            <a:r>
              <a:rPr lang="pl-PL" sz="2800" dirty="0" smtClean="0"/>
              <a:t> </a:t>
            </a:r>
            <a:r>
              <a:rPr lang="pl-PL" sz="2800" dirty="0" err="1" smtClean="0"/>
              <a:t>that</a:t>
            </a:r>
            <a:r>
              <a:rPr lang="pl-PL" sz="2800" dirty="0" smtClean="0"/>
              <a:t> </a:t>
            </a:r>
          </a:p>
          <a:p>
            <a:pPr algn="ctr"/>
            <a:r>
              <a:rPr lang="pl-PL" sz="2800" dirty="0" smtClean="0"/>
              <a:t>Iga Świątek </a:t>
            </a:r>
          </a:p>
          <a:p>
            <a:pPr algn="ctr"/>
            <a:r>
              <a:rPr lang="pl-PL" sz="2800" dirty="0" smtClean="0"/>
              <a:t>and </a:t>
            </a:r>
          </a:p>
          <a:p>
            <a:pPr algn="ctr"/>
            <a:r>
              <a:rPr lang="pl-PL" sz="2800" dirty="0" smtClean="0"/>
              <a:t>Robert Lewandowski</a:t>
            </a:r>
          </a:p>
          <a:p>
            <a:pPr algn="ctr"/>
            <a:r>
              <a:rPr lang="pl-PL" sz="2800" dirty="0" err="1" smtClean="0"/>
              <a:t>are</a:t>
            </a:r>
            <a:r>
              <a:rPr lang="pl-PL" sz="2800" dirty="0" smtClean="0"/>
              <a:t> from...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1721" y="3717032"/>
            <a:ext cx="34575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The </a:t>
            </a:r>
            <a:r>
              <a:rPr lang="pl-PL" sz="2800" dirty="0" err="1" smtClean="0"/>
              <a:t>question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 </a:t>
            </a:r>
          </a:p>
          <a:p>
            <a:pPr algn="ctr"/>
            <a:r>
              <a:rPr lang="pl-PL" sz="2800" dirty="0" smtClean="0"/>
              <a:t>- </a:t>
            </a:r>
            <a:r>
              <a:rPr lang="pl-PL" sz="2800" dirty="0" err="1" smtClean="0"/>
              <a:t>what</a:t>
            </a:r>
            <a:r>
              <a:rPr lang="pl-PL" sz="2800" dirty="0" smtClean="0"/>
              <a:t> do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know</a:t>
            </a:r>
            <a:r>
              <a:rPr lang="pl-PL" sz="2800" dirty="0" smtClean="0"/>
              <a:t> </a:t>
            </a:r>
          </a:p>
          <a:p>
            <a:pPr algn="ctr"/>
            <a:r>
              <a:rPr lang="pl-PL" sz="2800" dirty="0" err="1" smtClean="0"/>
              <a:t>about</a:t>
            </a:r>
            <a:endParaRPr lang="pl-PL" sz="2800" dirty="0" smtClean="0"/>
          </a:p>
          <a:p>
            <a:pPr algn="ctr"/>
            <a:r>
              <a:rPr lang="pl-PL" sz="2800" dirty="0" smtClean="0"/>
              <a:t>                           ?</a:t>
            </a:r>
          </a:p>
          <a:p>
            <a:pPr algn="ctr"/>
            <a:endParaRPr lang="pl-PL" sz="2800" dirty="0" smtClean="0"/>
          </a:p>
          <a:p>
            <a:pPr algn="ctr"/>
            <a:r>
              <a:rPr lang="pl-PL" sz="2800" smtClean="0"/>
              <a:t>Not </a:t>
            </a:r>
            <a:r>
              <a:rPr lang="pl-PL" sz="2800" dirty="0" smtClean="0"/>
              <a:t>much? </a:t>
            </a:r>
          </a:p>
          <a:p>
            <a:pPr algn="ctr"/>
            <a:r>
              <a:rPr lang="pl-PL" sz="2800" dirty="0" err="1" smtClean="0"/>
              <a:t>We’ll</a:t>
            </a:r>
            <a:r>
              <a:rPr lang="pl-PL" sz="2800" dirty="0" smtClean="0"/>
              <a:t> </a:t>
            </a:r>
            <a:r>
              <a:rPr lang="pl-PL" sz="2800" dirty="0" err="1" smtClean="0"/>
              <a:t>help</a:t>
            </a:r>
            <a:r>
              <a:rPr lang="pl-PL" sz="2800" dirty="0" smtClean="0"/>
              <a:t>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then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1026" name="Picture 2" descr="C:\Users\Admin\Downloads\Pol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31" y="2380413"/>
            <a:ext cx="3282628" cy="6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ownloads\Pol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8335"/>
            <a:ext cx="2739258" cy="5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POLAND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6834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POLAND\DSC_0258-1200x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0"/>
            <a:ext cx="9156167" cy="60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512" y="332656"/>
            <a:ext cx="4096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solidFill>
                  <a:srgbClr val="FF0000"/>
                </a:solidFill>
              </a:rPr>
              <a:t>Warsaw</a:t>
            </a:r>
            <a:r>
              <a:rPr lang="pl-PL" sz="3200" b="1" dirty="0" smtClean="0">
                <a:solidFill>
                  <a:srgbClr val="FF0000"/>
                </a:solidFill>
              </a:rPr>
              <a:t> – the </a:t>
            </a:r>
            <a:r>
              <a:rPr lang="pl-PL" sz="3200" b="1" dirty="0" err="1" smtClean="0">
                <a:solidFill>
                  <a:srgbClr val="FF0000"/>
                </a:solidFill>
              </a:rPr>
              <a:t>capital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3193" y="6309320"/>
            <a:ext cx="852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The </a:t>
            </a:r>
            <a:r>
              <a:rPr lang="pl-PL" b="1" dirty="0" err="1" smtClean="0"/>
              <a:t>city</a:t>
            </a:r>
            <a:r>
              <a:rPr lang="pl-PL" b="1" dirty="0" smtClean="0"/>
              <a:t>, </a:t>
            </a:r>
            <a:r>
              <a:rPr lang="pl-PL" b="1" dirty="0" err="1" smtClean="0"/>
              <a:t>completely</a:t>
            </a:r>
            <a:r>
              <a:rPr lang="pl-PL" b="1" dirty="0" smtClean="0"/>
              <a:t> </a:t>
            </a:r>
            <a:r>
              <a:rPr lang="pl-PL" b="1" dirty="0" err="1" smtClean="0"/>
              <a:t>ruined</a:t>
            </a:r>
            <a:r>
              <a:rPr lang="pl-PL" b="1" dirty="0" smtClean="0"/>
              <a:t> by the </a:t>
            </a:r>
            <a:r>
              <a:rPr lang="pl-PL" b="1" dirty="0" err="1" smtClean="0"/>
              <a:t>Nazis</a:t>
            </a:r>
            <a:r>
              <a:rPr lang="pl-PL" b="1" dirty="0" smtClean="0"/>
              <a:t>, </a:t>
            </a:r>
            <a:r>
              <a:rPr lang="pl-PL" b="1" dirty="0" err="1" smtClean="0"/>
              <a:t>rose</a:t>
            </a:r>
            <a:r>
              <a:rPr lang="pl-PL" b="1" dirty="0" smtClean="0"/>
              <a:t> </a:t>
            </a:r>
            <a:r>
              <a:rPr lang="pl-PL" b="1" dirty="0" err="1" smtClean="0"/>
              <a:t>like</a:t>
            </a:r>
            <a:r>
              <a:rPr lang="pl-PL" b="1" dirty="0" smtClean="0"/>
              <a:t> a </a:t>
            </a:r>
            <a:r>
              <a:rPr lang="pl-PL" b="1" dirty="0" err="1" smtClean="0"/>
              <a:t>phoenix</a:t>
            </a:r>
            <a:r>
              <a:rPr lang="pl-PL" b="1" dirty="0" smtClean="0"/>
              <a:t> from the </a:t>
            </a:r>
            <a:r>
              <a:rPr lang="pl-PL" b="1" dirty="0" err="1" smtClean="0"/>
              <a:t>ashes</a:t>
            </a:r>
            <a:r>
              <a:rPr lang="pl-PL" b="1" dirty="0" smtClean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530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OLAND\warszawa-4-35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5" y="792816"/>
            <a:ext cx="744672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67031" y="908720"/>
            <a:ext cx="394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>
                <a:solidFill>
                  <a:schemeClr val="bg1"/>
                </a:solidFill>
              </a:rPr>
              <a:t>Warsaw’s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err="1" smtClean="0">
                <a:solidFill>
                  <a:schemeClr val="bg1"/>
                </a:solidFill>
              </a:rPr>
              <a:t>mermaid</a:t>
            </a:r>
            <a:endParaRPr lang="pl-PL" sz="3200" b="1" dirty="0" smtClean="0">
              <a:solidFill>
                <a:schemeClr val="bg1"/>
              </a:solidFill>
            </a:endParaRPr>
          </a:p>
          <a:p>
            <a:r>
              <a:rPr lang="pl-PL" sz="3200" b="1" dirty="0" smtClean="0">
                <a:solidFill>
                  <a:schemeClr val="bg1"/>
                </a:solidFill>
              </a:rPr>
              <a:t>by the Vistula River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POLAND\Chopincompetition_1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0314" cy="5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10081" y="622901"/>
            <a:ext cx="867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</a:t>
            </a:r>
            <a:r>
              <a:rPr lang="en-US" sz="2400" b="1" dirty="0" err="1">
                <a:solidFill>
                  <a:schemeClr val="bg1"/>
                </a:solidFill>
              </a:rPr>
              <a:t>Frédéric</a:t>
            </a:r>
            <a:r>
              <a:rPr lang="en-US" sz="2400" b="1" dirty="0">
                <a:solidFill>
                  <a:schemeClr val="bg1"/>
                </a:solidFill>
              </a:rPr>
              <a:t> Chopin Monument in </a:t>
            </a:r>
            <a:r>
              <a:rPr lang="en-US" sz="2400" b="1" dirty="0" smtClean="0">
                <a:solidFill>
                  <a:schemeClr val="bg1"/>
                </a:solidFill>
              </a:rPr>
              <a:t>Warsaw's </a:t>
            </a:r>
            <a:r>
              <a:rPr lang="en-US" sz="2400" b="1" dirty="0">
                <a:solidFill>
                  <a:schemeClr val="bg1"/>
                </a:solidFill>
              </a:rPr>
              <a:t>Royal Baths ...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POLAND\wawel-garsc-praktycznych-informacji-o-zwiedzaniu-6812d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83" y="0"/>
            <a:ext cx="9247957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43608" y="287070"/>
            <a:ext cx="6786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chemeClr val="bg1"/>
                </a:solidFill>
              </a:rPr>
              <a:t>Krakow</a:t>
            </a:r>
            <a:r>
              <a:rPr lang="pl-PL" sz="2800" b="1" dirty="0" smtClean="0">
                <a:solidFill>
                  <a:schemeClr val="bg1"/>
                </a:solidFill>
              </a:rPr>
              <a:t> – the </a:t>
            </a:r>
            <a:r>
              <a:rPr lang="pl-PL" sz="2800" b="1" dirty="0" err="1" smtClean="0">
                <a:solidFill>
                  <a:schemeClr val="bg1"/>
                </a:solidFill>
              </a:rPr>
              <a:t>previous</a:t>
            </a:r>
            <a:r>
              <a:rPr lang="pl-PL" sz="2800" b="1" dirty="0" smtClean="0">
                <a:solidFill>
                  <a:schemeClr val="bg1"/>
                </a:solidFill>
              </a:rPr>
              <a:t> </a:t>
            </a:r>
            <a:r>
              <a:rPr lang="pl-PL" sz="2800" b="1" dirty="0" err="1" smtClean="0">
                <a:solidFill>
                  <a:schemeClr val="bg1"/>
                </a:solidFill>
              </a:rPr>
              <a:t>capital</a:t>
            </a:r>
            <a:r>
              <a:rPr lang="pl-PL" sz="2800" b="1" dirty="0" smtClean="0">
                <a:solidFill>
                  <a:schemeClr val="bg1"/>
                </a:solidFill>
              </a:rPr>
              <a:t> of Poland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02250" y="6200696"/>
            <a:ext cx="834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The </a:t>
            </a:r>
            <a:r>
              <a:rPr lang="en-US" b="1" dirty="0" err="1"/>
              <a:t>Wawel</a:t>
            </a:r>
            <a:r>
              <a:rPr lang="en-US" b="1" dirty="0"/>
              <a:t> Royal Castle and the </a:t>
            </a:r>
            <a:r>
              <a:rPr lang="en-US" b="1" dirty="0" err="1"/>
              <a:t>Wawel</a:t>
            </a:r>
            <a:r>
              <a:rPr lang="en-US" b="1" dirty="0"/>
              <a:t> Hill constitute the most historically </a:t>
            </a:r>
            <a:endParaRPr lang="pl-PL" b="1" dirty="0" smtClean="0"/>
          </a:p>
          <a:p>
            <a:pPr algn="ctr"/>
            <a:r>
              <a:rPr lang="en-US" b="1" dirty="0" smtClean="0"/>
              <a:t>and </a:t>
            </a:r>
            <a:r>
              <a:rPr lang="en-US" b="1" dirty="0"/>
              <a:t>culturally important site in Poland.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POLAND\AdobeStock_143022934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1" y="692696"/>
            <a:ext cx="9217021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12446" y="71046"/>
            <a:ext cx="866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rgbClr val="FF0000"/>
                </a:solidFill>
              </a:rPr>
              <a:t>Picturesque</a:t>
            </a:r>
            <a:r>
              <a:rPr lang="pl-PL" sz="2800" b="1" dirty="0" smtClean="0">
                <a:solidFill>
                  <a:srgbClr val="FF0000"/>
                </a:solidFill>
              </a:rPr>
              <a:t> Gdańsk, a port </a:t>
            </a:r>
            <a:r>
              <a:rPr lang="pl-PL" sz="2800" b="1" dirty="0" err="1" smtClean="0">
                <a:solidFill>
                  <a:srgbClr val="FF0000"/>
                </a:solidFill>
              </a:rPr>
              <a:t>city</a:t>
            </a:r>
            <a:r>
              <a:rPr lang="pl-PL" sz="2800" b="1" dirty="0" smtClean="0">
                <a:solidFill>
                  <a:srgbClr val="FF0000"/>
                </a:solidFill>
              </a:rPr>
              <a:t> by the Gdańsk Bay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0225" y="6027003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It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famous</a:t>
            </a:r>
            <a:r>
              <a:rPr lang="pl-PL" sz="2000" b="1" dirty="0" smtClean="0"/>
              <a:t> for </a:t>
            </a:r>
            <a:r>
              <a:rPr lang="pl-PL" sz="2000" b="1" dirty="0" err="1" smtClean="0"/>
              <a:t>its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derrick</a:t>
            </a:r>
            <a:r>
              <a:rPr lang="pl-PL" sz="2000" b="1" dirty="0" smtClean="0"/>
              <a:t>, </a:t>
            </a:r>
            <a:r>
              <a:rPr lang="pl-PL" sz="2000" b="1" dirty="0" err="1" smtClean="0"/>
              <a:t>historic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shipyard</a:t>
            </a:r>
            <a:r>
              <a:rPr lang="pl-PL" sz="2000" b="1" dirty="0" smtClean="0"/>
              <a:t> and </a:t>
            </a:r>
            <a:r>
              <a:rPr lang="pl-PL" sz="2000" b="1" dirty="0" err="1" smtClean="0"/>
              <a:t>colourful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townhouses</a:t>
            </a:r>
            <a:r>
              <a:rPr lang="pl-PL" sz="2000" b="1" dirty="0" smtClean="0"/>
              <a:t>. 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czestocho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2" y="1886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Czestochowa_MB_Czestochows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844176" cy="442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300192" y="3413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Częstochowa</a:t>
            </a:r>
            <a:endParaRPr lang="pl-P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47664" y="6045829"/>
            <a:ext cx="6846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Jasna</a:t>
            </a:r>
            <a:r>
              <a:rPr lang="en-US" dirty="0"/>
              <a:t> </a:t>
            </a:r>
            <a:r>
              <a:rPr lang="en-US" dirty="0" err="1"/>
              <a:t>Góra</a:t>
            </a:r>
            <a:r>
              <a:rPr lang="en-US" dirty="0"/>
              <a:t> Monastery in </a:t>
            </a:r>
            <a:r>
              <a:rPr lang="en-US" dirty="0" err="1" smtClean="0"/>
              <a:t>Częstochowa</a:t>
            </a:r>
            <a:r>
              <a:rPr lang="pl-PL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shrine dedicated </a:t>
            </a:r>
            <a:endParaRPr lang="pl-PL" dirty="0" smtClean="0"/>
          </a:p>
          <a:p>
            <a:r>
              <a:rPr lang="en-US" dirty="0" smtClean="0"/>
              <a:t>to </a:t>
            </a:r>
            <a:r>
              <a:rPr lang="en-US" dirty="0"/>
              <a:t>the Virgin Mary and </a:t>
            </a:r>
            <a:r>
              <a:rPr lang="en-US" dirty="0" smtClean="0"/>
              <a:t>one of the country's places of </a:t>
            </a:r>
            <a:r>
              <a:rPr lang="en-US" dirty="0"/>
              <a:t>pilgrimage.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4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POLAND\glownekonf_789942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9" y="764703"/>
            <a:ext cx="8484636" cy="56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07340" y="144280"/>
            <a:ext cx="8217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Polish coastline was estimated at 770 km </a:t>
            </a:r>
            <a:r>
              <a:rPr lang="en-US" sz="2400" b="1" dirty="0" smtClean="0"/>
              <a:t>in </a:t>
            </a:r>
            <a:r>
              <a:rPr lang="en-US" sz="2400" b="1" dirty="0"/>
              <a:t>length.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ownloads\Hel-beach-in-Poland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04" y="2549600"/>
            <a:ext cx="6465125" cy="43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wnloads\sopot-plaza-fot-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" y="116632"/>
            <a:ext cx="3800140" cy="28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Kolobrzeg-beach-in-Pol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96" y="133020"/>
            <a:ext cx="4451361" cy="25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99300" y="3645024"/>
            <a:ext cx="22669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pl-PL" sz="2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Baltic</a:t>
            </a:r>
            <a:r>
              <a:rPr lang="pl-P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Sea </a:t>
            </a:r>
          </a:p>
          <a:p>
            <a:pPr algn="ctr"/>
            <a:r>
              <a:rPr lang="pl-PL" sz="2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invites</a:t>
            </a:r>
            <a:r>
              <a:rPr lang="pl-P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pl-P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</a:t>
            </a:r>
            <a:r>
              <a:rPr lang="pl-PL" sz="2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numerous</a:t>
            </a:r>
            <a:r>
              <a:rPr lang="pl-P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pl-PL" sz="2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sandy</a:t>
            </a:r>
            <a:r>
              <a:rPr lang="pl-PL" sz="2400" b="1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pl-PL" sz="2400" b="1" smtClean="0">
                <a:latin typeface="Aharoni" panose="02010803020104030203" pitchFamily="2" charset="-79"/>
                <a:cs typeface="Aharoni" panose="02010803020104030203" pitchFamily="2" charset="-79"/>
              </a:rPr>
              <a:t>beaches</a:t>
            </a:r>
            <a:r>
              <a:rPr lang="pl-P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pl-PL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87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Morskie_O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183"/>
            <a:ext cx="795337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259632" y="5729994"/>
            <a:ext cx="6873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</a:t>
            </a:r>
            <a:r>
              <a:rPr lang="en-US" sz="2400" dirty="0"/>
              <a:t>are several mountain ranges in Poland, </a:t>
            </a:r>
            <a:endParaRPr lang="pl-PL" sz="2400" dirty="0" smtClean="0"/>
          </a:p>
          <a:p>
            <a:r>
              <a:rPr lang="en-US" sz="2400" dirty="0" smtClean="0"/>
              <a:t>all </a:t>
            </a:r>
            <a:r>
              <a:rPr lang="en-US" sz="2400" dirty="0"/>
              <a:t>located in the </a:t>
            </a:r>
            <a:r>
              <a:rPr lang="pl-PL" sz="2400" dirty="0" smtClean="0"/>
              <a:t>s</a:t>
            </a:r>
            <a:r>
              <a:rPr lang="en-US" sz="2400" dirty="0" err="1" smtClean="0"/>
              <a:t>outhern</a:t>
            </a:r>
            <a:r>
              <a:rPr lang="en-US" sz="2400" dirty="0" smtClean="0"/>
              <a:t> </a:t>
            </a:r>
            <a:r>
              <a:rPr lang="en-US" sz="2400" dirty="0"/>
              <a:t>part of the country. 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03307" y="240183"/>
            <a:ext cx="70376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Morskie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Oko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</a:rPr>
              <a:t>(The </a:t>
            </a:r>
            <a:r>
              <a:rPr lang="en-US" sz="2800" b="1" dirty="0" smtClean="0">
                <a:solidFill>
                  <a:schemeClr val="bg1"/>
                </a:solidFill>
              </a:rPr>
              <a:t>Eye </a:t>
            </a:r>
            <a:r>
              <a:rPr lang="en-US" sz="2800" b="1" dirty="0">
                <a:solidFill>
                  <a:schemeClr val="bg1"/>
                </a:solidFill>
              </a:rPr>
              <a:t>of the </a:t>
            </a:r>
            <a:r>
              <a:rPr lang="en-US" sz="2800" b="1" dirty="0" smtClean="0">
                <a:solidFill>
                  <a:schemeClr val="bg1"/>
                </a:solidFill>
              </a:rPr>
              <a:t>Sea</a:t>
            </a:r>
            <a:r>
              <a:rPr lang="pl-PL" sz="2800" b="1" dirty="0" smtClean="0">
                <a:solidFill>
                  <a:schemeClr val="bg1"/>
                </a:solidFill>
              </a:rPr>
              <a:t>),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is </a:t>
            </a:r>
            <a:r>
              <a:rPr lang="en-US" sz="2800" b="1" dirty="0">
                <a:solidFill>
                  <a:schemeClr val="bg1"/>
                </a:solidFill>
              </a:rPr>
              <a:t>the largest </a:t>
            </a:r>
            <a:r>
              <a:rPr lang="en-US" sz="2800" b="1" dirty="0" smtClean="0">
                <a:solidFill>
                  <a:schemeClr val="bg1"/>
                </a:solidFill>
              </a:rPr>
              <a:t>lake </a:t>
            </a:r>
            <a:r>
              <a:rPr lang="en-US" sz="2800" b="1" dirty="0">
                <a:solidFill>
                  <a:schemeClr val="bg1"/>
                </a:solidFill>
              </a:rPr>
              <a:t>in the </a:t>
            </a:r>
            <a:r>
              <a:rPr lang="en-US" sz="2800" b="1" dirty="0" err="1">
                <a:solidFill>
                  <a:schemeClr val="bg1"/>
                </a:solidFill>
              </a:rPr>
              <a:t>Tatra</a:t>
            </a:r>
            <a:r>
              <a:rPr lang="en-US" sz="2800" b="1" dirty="0">
                <a:solidFill>
                  <a:schemeClr val="bg1"/>
                </a:solidFill>
              </a:rPr>
              <a:t> Mountains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OLAND\thumb_1024x663_tourist-holding-magnifying-glass-polan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2" y="476672"/>
            <a:ext cx="9177536" cy="59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Why_poland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0" y="564710"/>
            <a:ext cx="9183781" cy="516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779912" y="6021288"/>
            <a:ext cx="2557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 smtClean="0"/>
              <a:t>Polish</a:t>
            </a:r>
            <a:r>
              <a:rPr lang="pl-PL" sz="2800" dirty="0" smtClean="0"/>
              <a:t>  </a:t>
            </a:r>
            <a:r>
              <a:rPr lang="pl-PL" sz="2800" dirty="0" err="1"/>
              <a:t>uplands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37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b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344816" cy="59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7544" y="6105388"/>
            <a:ext cx="783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/>
              <a:t>European</a:t>
            </a:r>
            <a:r>
              <a:rPr lang="pl-PL" sz="2800" b="1" dirty="0"/>
              <a:t> </a:t>
            </a:r>
            <a:r>
              <a:rPr lang="pl-PL" sz="2800" b="1" dirty="0" err="1" smtClean="0"/>
              <a:t>bisons</a:t>
            </a:r>
            <a:r>
              <a:rPr lang="pl-PL" sz="2800" b="1" dirty="0" smtClean="0"/>
              <a:t> </a:t>
            </a:r>
            <a:r>
              <a:rPr lang="pl-PL" sz="2800" b="1" dirty="0"/>
              <a:t>in </a:t>
            </a:r>
            <a:r>
              <a:rPr lang="pl-PL" sz="2800" b="1" dirty="0" err="1" smtClean="0"/>
              <a:t>Poland’s</a:t>
            </a:r>
            <a:r>
              <a:rPr lang="pl-PL" sz="2800" b="1" dirty="0" smtClean="0"/>
              <a:t> Białowieża </a:t>
            </a:r>
            <a:r>
              <a:rPr lang="pl-PL" sz="2800" b="1" dirty="0" err="1" smtClean="0"/>
              <a:t>forest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4878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POLAND\jezioro-kisajn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60648"/>
            <a:ext cx="881937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51840" y="5517232"/>
            <a:ext cx="5809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The </a:t>
            </a:r>
            <a:r>
              <a:rPr lang="pl-PL" sz="3200" b="1" dirty="0" err="1"/>
              <a:t>Masurian</a:t>
            </a:r>
            <a:r>
              <a:rPr lang="pl-PL" sz="3200" b="1" dirty="0"/>
              <a:t> Lake </a:t>
            </a:r>
            <a:r>
              <a:rPr lang="pl-PL" sz="3200" b="1" dirty="0" err="1" smtClean="0"/>
              <a:t>District</a:t>
            </a:r>
            <a:r>
              <a:rPr lang="pl-PL" sz="3200" b="1" dirty="0" smtClean="0"/>
              <a:t>,</a:t>
            </a:r>
          </a:p>
          <a:p>
            <a:r>
              <a:rPr lang="pl-PL" sz="3200" b="1" dirty="0" smtClean="0"/>
              <a:t>the land of </a:t>
            </a:r>
            <a:r>
              <a:rPr lang="pl-PL" sz="3200" b="1" dirty="0" err="1" smtClean="0"/>
              <a:t>over</a:t>
            </a:r>
            <a:r>
              <a:rPr lang="pl-PL" sz="3200" b="1" dirty="0" smtClean="0"/>
              <a:t> 2000 </a:t>
            </a:r>
            <a:r>
              <a:rPr lang="pl-PL" sz="3200" b="1" dirty="0" err="1" smtClean="0"/>
              <a:t>lakes</a:t>
            </a:r>
            <a:r>
              <a:rPr lang="pl-PL" sz="3200" b="1" dirty="0" smtClean="0"/>
              <a:t>. 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bel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2952" y="290362"/>
            <a:ext cx="8093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 smtClean="0"/>
              <a:t>Belsk Duży </a:t>
            </a:r>
            <a:r>
              <a:rPr lang="pl-PL" sz="3200" b="1" dirty="0" err="1" smtClean="0"/>
              <a:t>district</a:t>
            </a:r>
            <a:r>
              <a:rPr lang="pl-PL" sz="3200" b="1" dirty="0" smtClean="0"/>
              <a:t>, </a:t>
            </a:r>
            <a:r>
              <a:rPr lang="pl-PL" sz="3200" b="1" dirty="0" err="1" smtClean="0"/>
              <a:t>that’s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where</a:t>
            </a:r>
            <a:r>
              <a:rPr lang="pl-PL" sz="3200" b="1" dirty="0" smtClean="0"/>
              <a:t> we live.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1222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famouspolishpeopl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74" y="692696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POLAND\fryderyk chopin fotografia_6023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49184" cy="67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156688" y="620688"/>
            <a:ext cx="3986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Frédéric</a:t>
            </a:r>
            <a:r>
              <a:rPr lang="en-US" sz="2400" b="1" dirty="0">
                <a:solidFill>
                  <a:srgbClr val="FF0000"/>
                </a:solidFill>
              </a:rPr>
              <a:t> François Chopin </a:t>
            </a:r>
            <a:r>
              <a:rPr lang="en-US" sz="2400" b="1" dirty="0"/>
              <a:t>was a Polish composer </a:t>
            </a:r>
            <a:endParaRPr lang="pl-PL" sz="2400" b="1" dirty="0" smtClean="0"/>
          </a:p>
          <a:p>
            <a:pPr algn="ctr"/>
            <a:r>
              <a:rPr lang="en-US" sz="2400" b="1" dirty="0" smtClean="0"/>
              <a:t>and </a:t>
            </a:r>
            <a:r>
              <a:rPr lang="en-US" sz="2400" b="1" dirty="0"/>
              <a:t>virtuoso pianist </a:t>
            </a:r>
            <a:endParaRPr lang="pl-PL" sz="2400" b="1" dirty="0" smtClean="0"/>
          </a:p>
          <a:p>
            <a:pPr algn="ctr"/>
            <a:r>
              <a:rPr lang="en-US" sz="2400" b="1" dirty="0" smtClean="0"/>
              <a:t>of </a:t>
            </a:r>
            <a:r>
              <a:rPr lang="en-US" sz="2400" b="1" dirty="0"/>
              <a:t>the Romantic </a:t>
            </a:r>
            <a:r>
              <a:rPr lang="en-US" sz="2400" b="1" dirty="0" smtClean="0"/>
              <a:t>period.</a:t>
            </a:r>
            <a:endParaRPr lang="pl-PL" sz="2400" b="1" dirty="0"/>
          </a:p>
        </p:txBody>
      </p:sp>
      <p:pic>
        <p:nvPicPr>
          <p:cNvPr id="4098" name="Picture 2" descr="C:\Users\Admin\Downloads\chopin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444209" cy="25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POLAND\Maria_Sklodowska-Curie_1903-750x1024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62"/>
            <a:ext cx="5040560" cy="68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967536" y="548680"/>
            <a:ext cx="41764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Marie </a:t>
            </a:r>
            <a:r>
              <a:rPr lang="en-US" sz="2800" b="1" dirty="0" err="1" smtClean="0">
                <a:solidFill>
                  <a:srgbClr val="FF0000"/>
                </a:solidFill>
              </a:rPr>
              <a:t>Skłodowska</a:t>
            </a:r>
            <a:r>
              <a:rPr lang="en-US" sz="2800" b="1" dirty="0" smtClean="0">
                <a:solidFill>
                  <a:srgbClr val="FF0000"/>
                </a:solidFill>
              </a:rPr>
              <a:t>–Curie 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was </a:t>
            </a:r>
            <a:r>
              <a:rPr lang="en-US" dirty="0"/>
              <a:t>a Polish </a:t>
            </a:r>
            <a:r>
              <a:rPr lang="en-US" dirty="0" smtClean="0"/>
              <a:t>physicist </a:t>
            </a:r>
            <a:r>
              <a:rPr lang="en-US" dirty="0"/>
              <a:t>and chemist </a:t>
            </a:r>
            <a:endParaRPr lang="pl-PL" dirty="0" smtClean="0"/>
          </a:p>
          <a:p>
            <a:pPr algn="ctr"/>
            <a:r>
              <a:rPr lang="en-US" dirty="0" smtClean="0"/>
              <a:t>who </a:t>
            </a:r>
            <a:r>
              <a:rPr lang="en-US" dirty="0"/>
              <a:t>conducted </a:t>
            </a:r>
            <a:endParaRPr lang="pl-PL" dirty="0" smtClean="0"/>
          </a:p>
          <a:p>
            <a:pPr algn="ctr"/>
            <a:r>
              <a:rPr lang="en-US" dirty="0" smtClean="0"/>
              <a:t>pioneering </a:t>
            </a:r>
            <a:r>
              <a:rPr lang="en-US" dirty="0"/>
              <a:t>research on radioactivity. </a:t>
            </a:r>
            <a:endParaRPr lang="pl-PL" dirty="0" smtClean="0"/>
          </a:p>
          <a:p>
            <a:pPr algn="ctr"/>
            <a:r>
              <a:rPr lang="pl-PL" dirty="0" smtClean="0"/>
              <a:t>                                                               </a:t>
            </a:r>
            <a:r>
              <a:rPr lang="en-US" dirty="0" smtClean="0"/>
              <a:t>She </a:t>
            </a:r>
            <a:r>
              <a:rPr lang="en-US" dirty="0"/>
              <a:t>was the first woman </a:t>
            </a:r>
            <a:endParaRPr lang="pl-PL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win a Nobel Prize, </a:t>
            </a:r>
            <a:endParaRPr lang="pl-PL" dirty="0" smtClean="0"/>
          </a:p>
          <a:p>
            <a:pPr algn="ctr"/>
            <a:r>
              <a:rPr lang="en-US" dirty="0" smtClean="0"/>
              <a:t>the </a:t>
            </a:r>
            <a:r>
              <a:rPr lang="en-US" dirty="0"/>
              <a:t>first person </a:t>
            </a:r>
            <a:endParaRPr lang="pl-PL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win a Nobel Prize twice, </a:t>
            </a:r>
            <a:endParaRPr lang="pl-PL" dirty="0" smtClean="0"/>
          </a:p>
          <a:p>
            <a:pPr algn="ctr"/>
            <a:r>
              <a:rPr lang="en-US" dirty="0" smtClean="0"/>
              <a:t>and </a:t>
            </a:r>
            <a:r>
              <a:rPr lang="en-US" dirty="0"/>
              <a:t>the only person </a:t>
            </a:r>
            <a:endParaRPr lang="pl-PL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win a Nobel Prize </a:t>
            </a:r>
            <a:endParaRPr lang="pl-PL" dirty="0" smtClean="0"/>
          </a:p>
          <a:p>
            <a:pPr algn="ctr"/>
            <a:r>
              <a:rPr lang="en-US" dirty="0" smtClean="0"/>
              <a:t>in </a:t>
            </a:r>
            <a:r>
              <a:rPr lang="en-US" dirty="0"/>
              <a:t>two scientific fields.</a:t>
            </a:r>
            <a:endParaRPr lang="pl-PL" dirty="0"/>
          </a:p>
        </p:txBody>
      </p:sp>
      <p:pic>
        <p:nvPicPr>
          <p:cNvPr id="5122" name="Picture 2" descr="C:\Users\Admin\Downloads\Marie-Curie-Tekniska-muse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126534" cy="23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dmin\Desktop\POLAND\desktop-wallpaper-most-viewed-the-life-of-pope-john-paul-ii-pope-john-pau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41" y="0"/>
            <a:ext cx="4383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5536" y="116632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Born in Poland, </a:t>
            </a:r>
            <a:endParaRPr lang="pl-PL" dirty="0" smtClean="0"/>
          </a:p>
          <a:p>
            <a:pPr algn="ctr"/>
            <a:r>
              <a:rPr lang="pl-PL" sz="3600" i="1" dirty="0" smtClean="0">
                <a:solidFill>
                  <a:schemeClr val="accent6"/>
                </a:solidFill>
              </a:rPr>
              <a:t>Saint </a:t>
            </a:r>
            <a:r>
              <a:rPr lang="en-US" sz="3600" i="1" dirty="0" smtClean="0">
                <a:solidFill>
                  <a:schemeClr val="accent6"/>
                </a:solidFill>
              </a:rPr>
              <a:t>John </a:t>
            </a:r>
            <a:r>
              <a:rPr lang="en-US" sz="3600" i="1" dirty="0">
                <a:solidFill>
                  <a:schemeClr val="accent6"/>
                </a:solidFill>
              </a:rPr>
              <a:t>Paul II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endParaRPr lang="pl-PL" sz="3600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smtClean="0"/>
              <a:t>(</a:t>
            </a:r>
            <a:r>
              <a:rPr lang="pl-PL" dirty="0" err="1" smtClean="0"/>
              <a:t>previously</a:t>
            </a:r>
            <a:r>
              <a:rPr lang="pl-PL" dirty="0" smtClean="0"/>
              <a:t> Karol Wojtyła)</a:t>
            </a:r>
          </a:p>
          <a:p>
            <a:pPr algn="ctr"/>
            <a:r>
              <a:rPr lang="en-US" dirty="0" smtClean="0"/>
              <a:t>was </a:t>
            </a:r>
            <a:r>
              <a:rPr lang="en-US" dirty="0"/>
              <a:t>the first non-Italian pope </a:t>
            </a:r>
            <a:endParaRPr lang="pl-PL" dirty="0" smtClean="0"/>
          </a:p>
          <a:p>
            <a:pPr algn="ctr"/>
            <a:r>
              <a:rPr lang="en-US" dirty="0" smtClean="0"/>
              <a:t>since </a:t>
            </a:r>
            <a:r>
              <a:rPr lang="en-US" dirty="0"/>
              <a:t>Adrian VI in the 16th century </a:t>
            </a:r>
            <a:endParaRPr lang="pl-PL" dirty="0" smtClean="0"/>
          </a:p>
          <a:p>
            <a:pPr algn="ctr"/>
            <a:r>
              <a:rPr lang="en-US" dirty="0" smtClean="0"/>
              <a:t>and </a:t>
            </a:r>
            <a:r>
              <a:rPr lang="en-US" dirty="0"/>
              <a:t>the third longest-serving pope after Pius IX and St. Peter</a:t>
            </a:r>
            <a:r>
              <a:rPr lang="en-US" dirty="0" smtClean="0"/>
              <a:t>.</a:t>
            </a:r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en-US" dirty="0"/>
              <a:t>Pope John Paul II </a:t>
            </a:r>
            <a:endParaRPr lang="pl-PL" dirty="0" smtClean="0"/>
          </a:p>
          <a:p>
            <a:pPr algn="ctr"/>
            <a:r>
              <a:rPr lang="en-US" dirty="0" smtClean="0"/>
              <a:t>was </a:t>
            </a:r>
            <a:r>
              <a:rPr lang="en-US" dirty="0"/>
              <a:t>head of the Catholic Church </a:t>
            </a:r>
            <a:endParaRPr lang="pl-PL" dirty="0" smtClean="0"/>
          </a:p>
          <a:p>
            <a:pPr algn="ctr"/>
            <a:r>
              <a:rPr lang="en-US" dirty="0" smtClean="0"/>
              <a:t>from </a:t>
            </a:r>
            <a:r>
              <a:rPr lang="en-US" dirty="0"/>
              <a:t>1978 until his death in </a:t>
            </a:r>
            <a:r>
              <a:rPr lang="en-US" dirty="0" smtClean="0"/>
              <a:t>2005</a:t>
            </a:r>
            <a:r>
              <a:rPr lang="pl-PL" dirty="0" smtClean="0"/>
              <a:t>.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He </a:t>
            </a:r>
            <a:r>
              <a:rPr lang="pl-PL" dirty="0" err="1" smtClean="0"/>
              <a:t>is</a:t>
            </a:r>
            <a:r>
              <a:rPr lang="pl-PL" dirty="0" smtClean="0"/>
              <a:t> the patron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146" name="Picture 2" descr="C:\Users\Admin\Downloads\j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49080"/>
            <a:ext cx="42844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c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18" y="260648"/>
            <a:ext cx="5832648" cy="38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849139" y="4758714"/>
            <a:ext cx="5490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Poland!</a:t>
            </a: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200px-Poland_to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1" y="692696"/>
            <a:ext cx="53232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724128" y="1022826"/>
            <a:ext cx="30963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As </a:t>
            </a:r>
            <a:r>
              <a:rPr lang="pl-PL" sz="2400" dirty="0" err="1" smtClean="0"/>
              <a:t>you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err="1" smtClean="0"/>
              <a:t>see</a:t>
            </a:r>
            <a:r>
              <a:rPr lang="pl-PL" sz="2400" dirty="0" smtClean="0"/>
              <a:t>, </a:t>
            </a:r>
            <a:r>
              <a:rPr lang="pl-PL" sz="2400" dirty="0" err="1" smtClean="0"/>
              <a:t>we’re</a:t>
            </a:r>
            <a:r>
              <a:rPr lang="pl-PL" sz="2400" dirty="0" smtClean="0"/>
              <a:t> </a:t>
            </a:r>
            <a:r>
              <a:rPr lang="pl-PL" sz="2400" dirty="0" err="1" smtClean="0"/>
              <a:t>really</a:t>
            </a:r>
            <a:r>
              <a:rPr lang="pl-PL" sz="2400" dirty="0" smtClean="0"/>
              <a:t> </a:t>
            </a:r>
            <a:r>
              <a:rPr lang="pl-PL" sz="2400" dirty="0" err="1" smtClean="0"/>
              <a:t>lucky</a:t>
            </a:r>
            <a:r>
              <a:rPr lang="pl-PL" sz="2400" dirty="0" smtClean="0"/>
              <a:t> – </a:t>
            </a:r>
            <a:r>
              <a:rPr lang="pl-PL" sz="2400" dirty="0" err="1" smtClean="0"/>
              <a:t>we’ve</a:t>
            </a:r>
            <a:r>
              <a:rPr lang="pl-PL" sz="2400" dirty="0" smtClean="0"/>
              <a:t> </a:t>
            </a:r>
            <a:r>
              <a:rPr lang="pl-PL" sz="2400" dirty="0" err="1" smtClean="0"/>
              <a:t>got</a:t>
            </a:r>
            <a:r>
              <a:rPr lang="pl-PL" sz="2400" dirty="0" smtClean="0"/>
              <a:t> high and </a:t>
            </a:r>
            <a:r>
              <a:rPr lang="pl-PL" sz="2400" dirty="0" err="1" smtClean="0"/>
              <a:t>low</a:t>
            </a:r>
            <a:r>
              <a:rPr lang="pl-PL" sz="2400" dirty="0" smtClean="0"/>
              <a:t> mountains, </a:t>
            </a:r>
            <a:r>
              <a:rPr lang="pl-PL" sz="2400" dirty="0" err="1" smtClean="0"/>
              <a:t>numerous</a:t>
            </a:r>
            <a:r>
              <a:rPr lang="pl-PL" sz="2400" dirty="0" smtClean="0"/>
              <a:t> </a:t>
            </a:r>
            <a:r>
              <a:rPr lang="pl-PL" sz="2400" dirty="0" err="1" smtClean="0"/>
              <a:t>lake</a:t>
            </a:r>
            <a:r>
              <a:rPr lang="pl-PL" sz="2400" dirty="0" smtClean="0"/>
              <a:t> </a:t>
            </a:r>
            <a:r>
              <a:rPr lang="pl-PL" sz="2400" dirty="0" err="1" smtClean="0"/>
              <a:t>districts</a:t>
            </a:r>
            <a:r>
              <a:rPr lang="pl-PL" sz="2400" dirty="0" smtClean="0"/>
              <a:t>, </a:t>
            </a:r>
            <a:r>
              <a:rPr lang="pl-PL" sz="2400" dirty="0" err="1" smtClean="0"/>
              <a:t>vast</a:t>
            </a:r>
            <a:r>
              <a:rPr lang="pl-PL" sz="2400" dirty="0" smtClean="0"/>
              <a:t> </a:t>
            </a:r>
            <a:r>
              <a:rPr lang="pl-PL" sz="2400" dirty="0" err="1" smtClean="0"/>
              <a:t>plains</a:t>
            </a:r>
            <a:r>
              <a:rPr lang="pl-PL" sz="2400" dirty="0" smtClean="0"/>
              <a:t> and the </a:t>
            </a:r>
            <a:r>
              <a:rPr lang="pl-PL" sz="2400" dirty="0" err="1" smtClean="0"/>
              <a:t>sea</a:t>
            </a:r>
            <a:r>
              <a:rPr lang="pl-PL" sz="2400" dirty="0" smtClean="0"/>
              <a:t>  with </a:t>
            </a:r>
            <a:r>
              <a:rPr lang="pl-PL" sz="2400" dirty="0" err="1" smtClean="0"/>
              <a:t>sandy</a:t>
            </a:r>
            <a:r>
              <a:rPr lang="pl-PL" sz="2400" dirty="0" smtClean="0"/>
              <a:t> </a:t>
            </a:r>
            <a:r>
              <a:rPr lang="pl-PL" sz="2400" dirty="0" err="1" smtClean="0"/>
              <a:t>beaches</a:t>
            </a:r>
            <a:r>
              <a:rPr lang="pl-PL" sz="2400" dirty="0" smtClean="0"/>
              <a:t>. </a:t>
            </a:r>
            <a:endParaRPr lang="pl-PL" sz="2400" dirty="0"/>
          </a:p>
          <a:p>
            <a:pPr algn="ctr"/>
            <a:r>
              <a:rPr lang="pl-PL" sz="2400" dirty="0" smtClean="0"/>
              <a:t>In </a:t>
            </a:r>
            <a:r>
              <a:rPr lang="pl-PL" sz="2400" dirty="0" err="1" smtClean="0"/>
              <a:t>other</a:t>
            </a:r>
            <a:r>
              <a:rPr lang="pl-PL" sz="2400" dirty="0" smtClean="0"/>
              <a:t> </a:t>
            </a:r>
            <a:r>
              <a:rPr lang="pl-PL" sz="2400" dirty="0" err="1" smtClean="0"/>
              <a:t>words</a:t>
            </a:r>
            <a:r>
              <a:rPr lang="pl-PL" sz="2400" dirty="0" smtClean="0"/>
              <a:t>, Poland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paradise</a:t>
            </a:r>
            <a:r>
              <a:rPr lang="pl-PL" sz="2400" dirty="0" smtClean="0"/>
              <a:t> for </a:t>
            </a:r>
            <a:r>
              <a:rPr lang="pl-PL" sz="2400" dirty="0" err="1" smtClean="0"/>
              <a:t>skiers</a:t>
            </a:r>
            <a:r>
              <a:rPr lang="pl-PL" sz="2400" dirty="0" smtClean="0"/>
              <a:t>, </a:t>
            </a:r>
            <a:r>
              <a:rPr lang="pl-PL" sz="2400" dirty="0" err="1" smtClean="0"/>
              <a:t>swimmers</a:t>
            </a:r>
            <a:r>
              <a:rPr lang="pl-PL" sz="2400" dirty="0" smtClean="0"/>
              <a:t>, </a:t>
            </a:r>
            <a:r>
              <a:rPr lang="pl-PL" sz="2400" dirty="0" err="1" smtClean="0"/>
              <a:t>hikers</a:t>
            </a:r>
            <a:r>
              <a:rPr lang="pl-PL" sz="2400" dirty="0" smtClean="0"/>
              <a:t>, </a:t>
            </a:r>
            <a:r>
              <a:rPr lang="pl-PL" sz="2400" dirty="0" err="1" smtClean="0"/>
              <a:t>holidaymakers</a:t>
            </a:r>
            <a:r>
              <a:rPr lang="pl-PL" sz="2400" dirty="0" smtClean="0"/>
              <a:t>…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95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1" name="Picture 3" descr="C:\Users\Admin\Desktop\POLAND\7-Polish-National-Flag-Day-1200x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" y="188640"/>
            <a:ext cx="907815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716016" y="530120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 smtClean="0"/>
              <a:t>Polish</a:t>
            </a:r>
            <a:r>
              <a:rPr lang="pl-PL" sz="4400" dirty="0" smtClean="0"/>
              <a:t> flag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817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Admin\Desktop\POLAND\Haftowany-Polski-Orzel-Bialy-na-sztandar-30-c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5" y="-23396"/>
            <a:ext cx="6120680" cy="68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1520" y="116632"/>
            <a:ext cx="20617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WHITE </a:t>
            </a:r>
          </a:p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EAGLE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40854" y="6008994"/>
            <a:ext cx="5754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THE NATIONAL EMBLEM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POLAND\shutterstock-1311571679-800x50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z28555890IEG,Polujacy-biel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77803"/>
            <a:ext cx="6187017" cy="34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9896" y="4005064"/>
            <a:ext cx="18053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Unfortunately</a:t>
            </a:r>
            <a:r>
              <a:rPr lang="pl-PL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these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powerful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BIRDS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OF PREY</a:t>
            </a:r>
          </a:p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are</a:t>
            </a:r>
            <a:r>
              <a:rPr lang="pl-PL" dirty="0" smtClean="0">
                <a:solidFill>
                  <a:srgbClr val="FF0000"/>
                </a:solidFill>
              </a:rPr>
              <a:t> in </a:t>
            </a:r>
            <a:r>
              <a:rPr lang="pl-PL" dirty="0" err="1" smtClean="0">
                <a:solidFill>
                  <a:srgbClr val="FF0000"/>
                </a:solidFill>
              </a:rPr>
              <a:t>danger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of </a:t>
            </a:r>
            <a:r>
              <a:rPr lang="pl-PL" dirty="0" err="1" smtClean="0">
                <a:solidFill>
                  <a:srgbClr val="FF0000"/>
                </a:solidFill>
              </a:rPr>
              <a:t>extinction</a:t>
            </a:r>
            <a:endParaRPr lang="pl-PL" dirty="0" smtClean="0">
              <a:solidFill>
                <a:srgbClr val="FF0000"/>
              </a:solidFill>
            </a:endParaRPr>
          </a:p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now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228184" y="1613991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WHITE EAGLES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POLAND\175396_czerwone_ma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1" y="764704"/>
            <a:ext cx="9190762" cy="50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88258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 POPPY</a:t>
            </a:r>
          </a:p>
          <a:p>
            <a:endParaRPr lang="pl-PL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l-PL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OUR PLANT SYMBOL</a:t>
            </a:r>
            <a:endParaRPr lang="pl-PL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19672" y="6021288"/>
            <a:ext cx="6920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as red as </a:t>
            </a:r>
            <a:r>
              <a:rPr lang="pl-PL" sz="3200" dirty="0" err="1" smtClean="0">
                <a:solidFill>
                  <a:srgbClr val="FF0000"/>
                </a:solidFill>
              </a:rPr>
              <a:t>blood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err="1" smtClean="0">
                <a:solidFill>
                  <a:srgbClr val="FF0000"/>
                </a:solidFill>
              </a:rPr>
              <a:t>shed</a:t>
            </a:r>
            <a:r>
              <a:rPr lang="pl-PL" sz="3200" dirty="0" smtClean="0">
                <a:solidFill>
                  <a:srgbClr val="FF0000"/>
                </a:solidFill>
              </a:rPr>
              <a:t> on </a:t>
            </a:r>
            <a:r>
              <a:rPr lang="pl-PL" sz="3200" dirty="0" err="1" smtClean="0">
                <a:solidFill>
                  <a:srgbClr val="FF0000"/>
                </a:solidFill>
              </a:rPr>
              <a:t>battlefields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map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288"/>
            <a:ext cx="733425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82178" y="5274053"/>
            <a:ext cx="1827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POLISH 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FOLK 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FASHION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d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5344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59632" y="594928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Andrzej </a:t>
            </a:r>
            <a:r>
              <a:rPr lang="pl-PL" sz="2800" dirty="0" smtClean="0"/>
              <a:t>Duda, the </a:t>
            </a:r>
            <a:r>
              <a:rPr lang="pl-PL" sz="2800" dirty="0" err="1"/>
              <a:t>President</a:t>
            </a:r>
            <a:r>
              <a:rPr lang="pl-PL" sz="2800" dirty="0"/>
              <a:t> </a:t>
            </a:r>
            <a:r>
              <a:rPr lang="pl-PL" sz="2800" dirty="0" smtClean="0"/>
              <a:t> of </a:t>
            </a:r>
            <a:r>
              <a:rPr lang="pl-PL" sz="2800" dirty="0"/>
              <a:t>Poland</a:t>
            </a:r>
          </a:p>
        </p:txBody>
      </p:sp>
    </p:spTree>
    <p:extLst>
      <p:ext uri="{BB962C8B-B14F-4D97-AF65-F5344CB8AC3E}">
        <p14:creationId xmlns:p14="http://schemas.microsoft.com/office/powerpoint/2010/main" val="21324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450</Words>
  <Application>Microsoft Office PowerPoint</Application>
  <PresentationFormat>Pokaz na ekranie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25</cp:revision>
  <dcterms:created xsi:type="dcterms:W3CDTF">2023-05-15T21:29:21Z</dcterms:created>
  <dcterms:modified xsi:type="dcterms:W3CDTF">2023-05-22T18:41:33Z</dcterms:modified>
</cp:coreProperties>
</file>